
<file path=[Content_Types].xml><?xml version="1.0" encoding="utf-8"?>
<Types xmlns="http://schemas.openxmlformats.org/package/2006/content-types">
  <Default Extension="fntdata" ContentType="application/x-fontdata"/>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
  </p:notesMasterIdLst>
  <p:sldIdLst>
    <p:sldId id="256" r:id="rId3"/>
  </p:sldIdLst>
  <p:sldSz cx="42803763" cy="32075438"/>
  <p:notesSz cx="6858000" cy="9144000"/>
  <p:embeddedFontLst>
    <p:embeddedFont>
      <p:font typeface="Calibri" panose="020F0502020204030204" pitchFamily="34" charset="0"/>
      <p:regular r:id="rId5"/>
      <p:bold r:id="rId6"/>
      <p:italic r:id="rId7"/>
      <p:boldItalic r:id="rId8"/>
    </p:embeddedFon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3" roundtripDataSignature="AMtx7miLjnyO84JGK98GhUB7Ns2MhwKd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309" autoAdjust="0"/>
    <p:restoredTop sz="94660"/>
  </p:normalViewPr>
  <p:slideViewPr>
    <p:cSldViewPr snapToGrid="0">
      <p:cViewPr varScale="1">
        <p:scale>
          <a:sx n="23" d="100"/>
          <a:sy n="23" d="100"/>
        </p:scale>
        <p:origin x="24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customschemas.google.com/relationships/presentationmetadata" Target="metadata"/><Relationship Id="rId3" Type="http://schemas.openxmlformats.org/officeDocument/2006/relationships/slide" Target="slides/slid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1413" y="685800"/>
            <a:ext cx="4575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1fed228e2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81fed228e2_1_75:notes"/>
          <p:cNvSpPr>
            <a:spLocks noGrp="1" noRot="1" noChangeAspect="1"/>
          </p:cNvSpPr>
          <p:nvPr>
            <p:ph type="sldImg" idx="2"/>
          </p:nvPr>
        </p:nvSpPr>
        <p:spPr>
          <a:xfrm>
            <a:off x="1141413" y="685800"/>
            <a:ext cx="45751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210282" y="5249386"/>
            <a:ext cx="36383200" cy="111670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6488"/>
              <a:buFont typeface="Calibri"/>
              <a:buNone/>
              <a:defRPr sz="2648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5350472" y="16847033"/>
            <a:ext cx="32102823" cy="774413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415"/>
              </a:spcBef>
              <a:spcAft>
                <a:spcPts val="0"/>
              </a:spcAft>
              <a:buClr>
                <a:schemeClr val="dk1"/>
              </a:buClr>
              <a:buSzPts val="10595"/>
              <a:buNone/>
              <a:defRPr sz="10595"/>
            </a:lvl1pPr>
            <a:lvl2pPr lvl="1" algn="ctr">
              <a:lnSpc>
                <a:spcPct val="90000"/>
              </a:lnSpc>
              <a:spcBef>
                <a:spcPts val="2207"/>
              </a:spcBef>
              <a:spcAft>
                <a:spcPts val="0"/>
              </a:spcAft>
              <a:buClr>
                <a:schemeClr val="dk1"/>
              </a:buClr>
              <a:buSzPts val="8829"/>
              <a:buNone/>
              <a:defRPr sz="8829"/>
            </a:lvl2pPr>
            <a:lvl3pPr lvl="2" algn="ctr">
              <a:lnSpc>
                <a:spcPct val="90000"/>
              </a:lnSpc>
              <a:spcBef>
                <a:spcPts val="2207"/>
              </a:spcBef>
              <a:spcAft>
                <a:spcPts val="0"/>
              </a:spcAft>
              <a:buClr>
                <a:schemeClr val="dk1"/>
              </a:buClr>
              <a:buSzPts val="7946"/>
              <a:buNone/>
              <a:defRPr sz="7946"/>
            </a:lvl3pPr>
            <a:lvl4pPr lvl="3" algn="ctr">
              <a:lnSpc>
                <a:spcPct val="90000"/>
              </a:lnSpc>
              <a:spcBef>
                <a:spcPts val="2207"/>
              </a:spcBef>
              <a:spcAft>
                <a:spcPts val="0"/>
              </a:spcAft>
              <a:buClr>
                <a:schemeClr val="dk1"/>
              </a:buClr>
              <a:buSzPts val="7063"/>
              <a:buNone/>
              <a:defRPr sz="7062"/>
            </a:lvl4pPr>
            <a:lvl5pPr lvl="4" algn="ctr">
              <a:lnSpc>
                <a:spcPct val="90000"/>
              </a:lnSpc>
              <a:spcBef>
                <a:spcPts val="2207"/>
              </a:spcBef>
              <a:spcAft>
                <a:spcPts val="0"/>
              </a:spcAft>
              <a:buClr>
                <a:schemeClr val="dk1"/>
              </a:buClr>
              <a:buSzPts val="7063"/>
              <a:buNone/>
              <a:defRPr sz="7062"/>
            </a:lvl5pPr>
            <a:lvl6pPr lvl="5" algn="ctr">
              <a:lnSpc>
                <a:spcPct val="90000"/>
              </a:lnSpc>
              <a:spcBef>
                <a:spcPts val="2207"/>
              </a:spcBef>
              <a:spcAft>
                <a:spcPts val="0"/>
              </a:spcAft>
              <a:buClr>
                <a:schemeClr val="dk1"/>
              </a:buClr>
              <a:buSzPts val="7063"/>
              <a:buNone/>
              <a:defRPr sz="7062"/>
            </a:lvl6pPr>
            <a:lvl7pPr lvl="6" algn="ctr">
              <a:lnSpc>
                <a:spcPct val="90000"/>
              </a:lnSpc>
              <a:spcBef>
                <a:spcPts val="2207"/>
              </a:spcBef>
              <a:spcAft>
                <a:spcPts val="0"/>
              </a:spcAft>
              <a:buClr>
                <a:schemeClr val="dk1"/>
              </a:buClr>
              <a:buSzPts val="7063"/>
              <a:buNone/>
              <a:defRPr sz="7062"/>
            </a:lvl7pPr>
            <a:lvl8pPr lvl="7" algn="ctr">
              <a:lnSpc>
                <a:spcPct val="90000"/>
              </a:lnSpc>
              <a:spcBef>
                <a:spcPts val="2207"/>
              </a:spcBef>
              <a:spcAft>
                <a:spcPts val="0"/>
              </a:spcAft>
              <a:buClr>
                <a:schemeClr val="dk1"/>
              </a:buClr>
              <a:buSzPts val="7063"/>
              <a:buNone/>
              <a:defRPr sz="7062"/>
            </a:lvl8pPr>
            <a:lvl9pPr lvl="8" algn="ctr">
              <a:lnSpc>
                <a:spcPct val="90000"/>
              </a:lnSpc>
              <a:spcBef>
                <a:spcPts val="2207"/>
              </a:spcBef>
              <a:spcAft>
                <a:spcPts val="0"/>
              </a:spcAft>
              <a:buClr>
                <a:schemeClr val="dk1"/>
              </a:buClr>
              <a:buSzPts val="7063"/>
              <a:buNone/>
              <a:defRPr sz="7062"/>
            </a:lvl9pPr>
          </a:lstStyle>
          <a:p>
            <a:endParaRPr/>
          </a:p>
        </p:txBody>
      </p:sp>
      <p:sp>
        <p:nvSpPr>
          <p:cNvPr id="14" name="Google Shape;14;p3"/>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942760" y="1707728"/>
            <a:ext cx="36918245" cy="6199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1226098" y="255264"/>
            <a:ext cx="20351570" cy="3691824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21655001" y="10684166"/>
            <a:ext cx="27182451" cy="92295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928353" y="1722129"/>
            <a:ext cx="27182451" cy="271536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g81fed228e2_1_6"/>
          <p:cNvSpPr txBox="1">
            <a:spLocks noGrp="1"/>
          </p:cNvSpPr>
          <p:nvPr>
            <p:ph type="ctrTitle"/>
          </p:nvPr>
        </p:nvSpPr>
        <p:spPr>
          <a:xfrm>
            <a:off x="3210282" y="5249386"/>
            <a:ext cx="36383200" cy="11167004"/>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26488"/>
              <a:buFont typeface="Calibri"/>
              <a:buNone/>
              <a:defRPr sz="2648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g81fed228e2_1_6"/>
          <p:cNvSpPr txBox="1">
            <a:spLocks noGrp="1"/>
          </p:cNvSpPr>
          <p:nvPr>
            <p:ph type="subTitle" idx="1"/>
          </p:nvPr>
        </p:nvSpPr>
        <p:spPr>
          <a:xfrm>
            <a:off x="5350472" y="16847033"/>
            <a:ext cx="32102823" cy="7744136"/>
          </a:xfrm>
          <a:prstGeom prst="rect">
            <a:avLst/>
          </a:prstGeom>
          <a:noFill/>
          <a:ln>
            <a:noFill/>
          </a:ln>
        </p:spPr>
        <p:txBody>
          <a:bodyPr spcFirstLastPara="1" wrap="square" lIns="91425" tIns="45700" rIns="91425" bIns="45700" anchor="t" anchorCtr="0">
            <a:noAutofit/>
          </a:bodyPr>
          <a:lstStyle>
            <a:lvl1pPr lvl="0" algn="ctr">
              <a:lnSpc>
                <a:spcPct val="90000"/>
              </a:lnSpc>
              <a:spcBef>
                <a:spcPts val="4415"/>
              </a:spcBef>
              <a:spcAft>
                <a:spcPts val="0"/>
              </a:spcAft>
              <a:buClr>
                <a:schemeClr val="dk1"/>
              </a:buClr>
              <a:buSzPts val="10595"/>
              <a:buNone/>
              <a:defRPr sz="10595"/>
            </a:lvl1pPr>
            <a:lvl2pPr lvl="1" algn="ctr">
              <a:lnSpc>
                <a:spcPct val="90000"/>
              </a:lnSpc>
              <a:spcBef>
                <a:spcPts val="2207"/>
              </a:spcBef>
              <a:spcAft>
                <a:spcPts val="0"/>
              </a:spcAft>
              <a:buClr>
                <a:schemeClr val="dk1"/>
              </a:buClr>
              <a:buSzPts val="8829"/>
              <a:buNone/>
              <a:defRPr sz="8829"/>
            </a:lvl2pPr>
            <a:lvl3pPr lvl="2" algn="ctr">
              <a:lnSpc>
                <a:spcPct val="90000"/>
              </a:lnSpc>
              <a:spcBef>
                <a:spcPts val="2207"/>
              </a:spcBef>
              <a:spcAft>
                <a:spcPts val="0"/>
              </a:spcAft>
              <a:buClr>
                <a:schemeClr val="dk1"/>
              </a:buClr>
              <a:buSzPts val="7946"/>
              <a:buNone/>
              <a:defRPr sz="7946"/>
            </a:lvl3pPr>
            <a:lvl4pPr lvl="3" algn="ctr">
              <a:lnSpc>
                <a:spcPct val="90000"/>
              </a:lnSpc>
              <a:spcBef>
                <a:spcPts val="2207"/>
              </a:spcBef>
              <a:spcAft>
                <a:spcPts val="0"/>
              </a:spcAft>
              <a:buClr>
                <a:schemeClr val="dk1"/>
              </a:buClr>
              <a:buSzPts val="7063"/>
              <a:buNone/>
              <a:defRPr sz="7062"/>
            </a:lvl4pPr>
            <a:lvl5pPr lvl="4" algn="ctr">
              <a:lnSpc>
                <a:spcPct val="90000"/>
              </a:lnSpc>
              <a:spcBef>
                <a:spcPts val="2207"/>
              </a:spcBef>
              <a:spcAft>
                <a:spcPts val="0"/>
              </a:spcAft>
              <a:buClr>
                <a:schemeClr val="dk1"/>
              </a:buClr>
              <a:buSzPts val="7063"/>
              <a:buNone/>
              <a:defRPr sz="7062"/>
            </a:lvl5pPr>
            <a:lvl6pPr lvl="5" algn="ctr">
              <a:lnSpc>
                <a:spcPct val="90000"/>
              </a:lnSpc>
              <a:spcBef>
                <a:spcPts val="2207"/>
              </a:spcBef>
              <a:spcAft>
                <a:spcPts val="0"/>
              </a:spcAft>
              <a:buClr>
                <a:schemeClr val="dk1"/>
              </a:buClr>
              <a:buSzPts val="7063"/>
              <a:buNone/>
              <a:defRPr sz="7062"/>
            </a:lvl6pPr>
            <a:lvl7pPr lvl="6" algn="ctr">
              <a:lnSpc>
                <a:spcPct val="90000"/>
              </a:lnSpc>
              <a:spcBef>
                <a:spcPts val="2207"/>
              </a:spcBef>
              <a:spcAft>
                <a:spcPts val="0"/>
              </a:spcAft>
              <a:buClr>
                <a:schemeClr val="dk1"/>
              </a:buClr>
              <a:buSzPts val="7063"/>
              <a:buNone/>
              <a:defRPr sz="7062"/>
            </a:lvl7pPr>
            <a:lvl8pPr lvl="7" algn="ctr">
              <a:lnSpc>
                <a:spcPct val="90000"/>
              </a:lnSpc>
              <a:spcBef>
                <a:spcPts val="2207"/>
              </a:spcBef>
              <a:spcAft>
                <a:spcPts val="0"/>
              </a:spcAft>
              <a:buClr>
                <a:schemeClr val="dk1"/>
              </a:buClr>
              <a:buSzPts val="7063"/>
              <a:buNone/>
              <a:defRPr sz="7062"/>
            </a:lvl8pPr>
            <a:lvl9pPr lvl="8" algn="ctr">
              <a:lnSpc>
                <a:spcPct val="90000"/>
              </a:lnSpc>
              <a:spcBef>
                <a:spcPts val="2207"/>
              </a:spcBef>
              <a:spcAft>
                <a:spcPts val="0"/>
              </a:spcAft>
              <a:buClr>
                <a:schemeClr val="dk1"/>
              </a:buClr>
              <a:buSzPts val="7063"/>
              <a:buNone/>
              <a:defRPr sz="7062"/>
            </a:lvl9pPr>
          </a:lstStyle>
          <a:p>
            <a:endParaRPr/>
          </a:p>
        </p:txBody>
      </p:sp>
      <p:sp>
        <p:nvSpPr>
          <p:cNvPr id="89" name="Google Shape;89;g81fed228e2_1_6"/>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g81fed228e2_1_6"/>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g81fed228e2_1_6"/>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2"/>
        <p:cNvGrpSpPr/>
        <p:nvPr/>
      </p:nvGrpSpPr>
      <p:grpSpPr>
        <a:xfrm>
          <a:off x="0" y="0"/>
          <a:ext cx="0" cy="0"/>
          <a:chOff x="0" y="0"/>
          <a:chExt cx="0" cy="0"/>
        </a:xfrm>
      </p:grpSpPr>
      <p:sp>
        <p:nvSpPr>
          <p:cNvPr id="93" name="Google Shape;93;g81fed228e2_1_12"/>
          <p:cNvSpPr txBox="1">
            <a:spLocks noGrp="1"/>
          </p:cNvSpPr>
          <p:nvPr>
            <p:ph type="title"/>
          </p:nvPr>
        </p:nvSpPr>
        <p:spPr>
          <a:xfrm>
            <a:off x="2942760" y="1707728"/>
            <a:ext cx="36918245" cy="61997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g81fed228e2_1_12"/>
          <p:cNvSpPr txBox="1">
            <a:spLocks noGrp="1"/>
          </p:cNvSpPr>
          <p:nvPr>
            <p:ph type="body" idx="1"/>
          </p:nvPr>
        </p:nvSpPr>
        <p:spPr>
          <a:xfrm>
            <a:off x="2942760" y="8538601"/>
            <a:ext cx="36918245" cy="2035157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95" name="Google Shape;95;g81fed228e2_1_12"/>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g81fed228e2_1_12"/>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g81fed228e2_1_12"/>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g81fed228e2_1_18"/>
          <p:cNvSpPr txBox="1">
            <a:spLocks noGrp="1"/>
          </p:cNvSpPr>
          <p:nvPr>
            <p:ph type="title"/>
          </p:nvPr>
        </p:nvSpPr>
        <p:spPr>
          <a:xfrm>
            <a:off x="2920468" y="7996595"/>
            <a:ext cx="36918245" cy="1334248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488"/>
              <a:buFont typeface="Calibri"/>
              <a:buNone/>
              <a:defRPr sz="2648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g81fed228e2_1_18"/>
          <p:cNvSpPr txBox="1">
            <a:spLocks noGrp="1"/>
          </p:cNvSpPr>
          <p:nvPr>
            <p:ph type="body" idx="1"/>
          </p:nvPr>
        </p:nvSpPr>
        <p:spPr>
          <a:xfrm>
            <a:off x="2920468" y="21465308"/>
            <a:ext cx="36918245" cy="7016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4415"/>
              </a:spcBef>
              <a:spcAft>
                <a:spcPts val="0"/>
              </a:spcAft>
              <a:buClr>
                <a:schemeClr val="dk1"/>
              </a:buClr>
              <a:buSzPts val="10595"/>
              <a:buNone/>
              <a:defRPr sz="10595">
                <a:solidFill>
                  <a:schemeClr val="dk1"/>
                </a:solidFill>
              </a:defRPr>
            </a:lvl1pPr>
            <a:lvl2pPr marL="914400" lvl="1" indent="-228600" algn="l">
              <a:lnSpc>
                <a:spcPct val="90000"/>
              </a:lnSpc>
              <a:spcBef>
                <a:spcPts val="2207"/>
              </a:spcBef>
              <a:spcAft>
                <a:spcPts val="0"/>
              </a:spcAft>
              <a:buClr>
                <a:srgbClr val="888888"/>
              </a:buClr>
              <a:buSzPts val="8829"/>
              <a:buNone/>
              <a:defRPr sz="8829">
                <a:solidFill>
                  <a:srgbClr val="888888"/>
                </a:solidFill>
              </a:defRPr>
            </a:lvl2pPr>
            <a:lvl3pPr marL="1371600" lvl="2" indent="-228600" algn="l">
              <a:lnSpc>
                <a:spcPct val="90000"/>
              </a:lnSpc>
              <a:spcBef>
                <a:spcPts val="2207"/>
              </a:spcBef>
              <a:spcAft>
                <a:spcPts val="0"/>
              </a:spcAft>
              <a:buClr>
                <a:srgbClr val="888888"/>
              </a:buClr>
              <a:buSzPts val="7946"/>
              <a:buNone/>
              <a:defRPr sz="7946">
                <a:solidFill>
                  <a:srgbClr val="888888"/>
                </a:solidFill>
              </a:defRPr>
            </a:lvl3pPr>
            <a:lvl4pPr marL="1828800" lvl="3" indent="-228600" algn="l">
              <a:lnSpc>
                <a:spcPct val="90000"/>
              </a:lnSpc>
              <a:spcBef>
                <a:spcPts val="2207"/>
              </a:spcBef>
              <a:spcAft>
                <a:spcPts val="0"/>
              </a:spcAft>
              <a:buClr>
                <a:srgbClr val="888888"/>
              </a:buClr>
              <a:buSzPts val="7063"/>
              <a:buNone/>
              <a:defRPr sz="7062">
                <a:solidFill>
                  <a:srgbClr val="888888"/>
                </a:solidFill>
              </a:defRPr>
            </a:lvl4pPr>
            <a:lvl5pPr marL="2286000" lvl="4" indent="-228600" algn="l">
              <a:lnSpc>
                <a:spcPct val="90000"/>
              </a:lnSpc>
              <a:spcBef>
                <a:spcPts val="2207"/>
              </a:spcBef>
              <a:spcAft>
                <a:spcPts val="0"/>
              </a:spcAft>
              <a:buClr>
                <a:srgbClr val="888888"/>
              </a:buClr>
              <a:buSzPts val="7063"/>
              <a:buNone/>
              <a:defRPr sz="7062">
                <a:solidFill>
                  <a:srgbClr val="888888"/>
                </a:solidFill>
              </a:defRPr>
            </a:lvl5pPr>
            <a:lvl6pPr marL="2743200" lvl="5" indent="-228600" algn="l">
              <a:lnSpc>
                <a:spcPct val="90000"/>
              </a:lnSpc>
              <a:spcBef>
                <a:spcPts val="2207"/>
              </a:spcBef>
              <a:spcAft>
                <a:spcPts val="0"/>
              </a:spcAft>
              <a:buClr>
                <a:srgbClr val="888888"/>
              </a:buClr>
              <a:buSzPts val="7063"/>
              <a:buNone/>
              <a:defRPr sz="7062">
                <a:solidFill>
                  <a:srgbClr val="888888"/>
                </a:solidFill>
              </a:defRPr>
            </a:lvl6pPr>
            <a:lvl7pPr marL="3200400" lvl="6" indent="-228600" algn="l">
              <a:lnSpc>
                <a:spcPct val="90000"/>
              </a:lnSpc>
              <a:spcBef>
                <a:spcPts val="2207"/>
              </a:spcBef>
              <a:spcAft>
                <a:spcPts val="0"/>
              </a:spcAft>
              <a:buClr>
                <a:srgbClr val="888888"/>
              </a:buClr>
              <a:buSzPts val="7063"/>
              <a:buNone/>
              <a:defRPr sz="7062">
                <a:solidFill>
                  <a:srgbClr val="888888"/>
                </a:solidFill>
              </a:defRPr>
            </a:lvl7pPr>
            <a:lvl8pPr marL="3657600" lvl="7" indent="-228600" algn="l">
              <a:lnSpc>
                <a:spcPct val="90000"/>
              </a:lnSpc>
              <a:spcBef>
                <a:spcPts val="2207"/>
              </a:spcBef>
              <a:spcAft>
                <a:spcPts val="0"/>
              </a:spcAft>
              <a:buClr>
                <a:srgbClr val="888888"/>
              </a:buClr>
              <a:buSzPts val="7063"/>
              <a:buNone/>
              <a:defRPr sz="7062">
                <a:solidFill>
                  <a:srgbClr val="888888"/>
                </a:solidFill>
              </a:defRPr>
            </a:lvl8pPr>
            <a:lvl9pPr marL="4114800" lvl="8" indent="-228600" algn="l">
              <a:lnSpc>
                <a:spcPct val="90000"/>
              </a:lnSpc>
              <a:spcBef>
                <a:spcPts val="2207"/>
              </a:spcBef>
              <a:spcAft>
                <a:spcPts val="0"/>
              </a:spcAft>
              <a:buClr>
                <a:srgbClr val="888888"/>
              </a:buClr>
              <a:buSzPts val="7063"/>
              <a:buNone/>
              <a:defRPr sz="7062">
                <a:solidFill>
                  <a:srgbClr val="888888"/>
                </a:solidFill>
              </a:defRPr>
            </a:lvl9pPr>
          </a:lstStyle>
          <a:p>
            <a:endParaRPr/>
          </a:p>
        </p:txBody>
      </p:sp>
      <p:sp>
        <p:nvSpPr>
          <p:cNvPr id="101" name="Google Shape;101;g81fed228e2_1_18"/>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g81fed228e2_1_18"/>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g81fed228e2_1_18"/>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g81fed228e2_1_24"/>
          <p:cNvSpPr txBox="1">
            <a:spLocks noGrp="1"/>
          </p:cNvSpPr>
          <p:nvPr>
            <p:ph type="title"/>
          </p:nvPr>
        </p:nvSpPr>
        <p:spPr>
          <a:xfrm>
            <a:off x="2942760" y="1707728"/>
            <a:ext cx="36918245" cy="61997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g81fed228e2_1_24"/>
          <p:cNvSpPr txBox="1">
            <a:spLocks noGrp="1"/>
          </p:cNvSpPr>
          <p:nvPr>
            <p:ph type="body" idx="1"/>
          </p:nvPr>
        </p:nvSpPr>
        <p:spPr>
          <a:xfrm>
            <a:off x="2942759" y="8538601"/>
            <a:ext cx="18191598" cy="2035157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107" name="Google Shape;107;g81fed228e2_1_24"/>
          <p:cNvSpPr txBox="1">
            <a:spLocks noGrp="1"/>
          </p:cNvSpPr>
          <p:nvPr>
            <p:ph type="body" idx="2"/>
          </p:nvPr>
        </p:nvSpPr>
        <p:spPr>
          <a:xfrm>
            <a:off x="21669405" y="8538601"/>
            <a:ext cx="18191598" cy="2035157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108" name="Google Shape;108;g81fed228e2_1_24"/>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g81fed228e2_1_24"/>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g81fed228e2_1_24"/>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g81fed228e2_1_31"/>
          <p:cNvSpPr txBox="1">
            <a:spLocks noGrp="1"/>
          </p:cNvSpPr>
          <p:nvPr>
            <p:ph type="title"/>
          </p:nvPr>
        </p:nvSpPr>
        <p:spPr>
          <a:xfrm>
            <a:off x="2948335" y="1707728"/>
            <a:ext cx="36918245" cy="61997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g81fed228e2_1_31"/>
          <p:cNvSpPr txBox="1">
            <a:spLocks noGrp="1"/>
          </p:cNvSpPr>
          <p:nvPr>
            <p:ph type="body" idx="1"/>
          </p:nvPr>
        </p:nvSpPr>
        <p:spPr>
          <a:xfrm>
            <a:off x="2948340" y="7862939"/>
            <a:ext cx="18107995" cy="385350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4415"/>
              </a:spcBef>
              <a:spcAft>
                <a:spcPts val="0"/>
              </a:spcAft>
              <a:buClr>
                <a:schemeClr val="dk1"/>
              </a:buClr>
              <a:buSzPts val="10595"/>
              <a:buNone/>
              <a:defRPr sz="10595" b="1"/>
            </a:lvl1pPr>
            <a:lvl2pPr marL="914400" lvl="1" indent="-228600" algn="l">
              <a:lnSpc>
                <a:spcPct val="90000"/>
              </a:lnSpc>
              <a:spcBef>
                <a:spcPts val="2207"/>
              </a:spcBef>
              <a:spcAft>
                <a:spcPts val="0"/>
              </a:spcAft>
              <a:buClr>
                <a:schemeClr val="dk1"/>
              </a:buClr>
              <a:buSzPts val="8829"/>
              <a:buNone/>
              <a:defRPr sz="8829" b="1"/>
            </a:lvl2pPr>
            <a:lvl3pPr marL="1371600" lvl="2" indent="-228600" algn="l">
              <a:lnSpc>
                <a:spcPct val="90000"/>
              </a:lnSpc>
              <a:spcBef>
                <a:spcPts val="2207"/>
              </a:spcBef>
              <a:spcAft>
                <a:spcPts val="0"/>
              </a:spcAft>
              <a:buClr>
                <a:schemeClr val="dk1"/>
              </a:buClr>
              <a:buSzPts val="7946"/>
              <a:buNone/>
              <a:defRPr sz="7946" b="1"/>
            </a:lvl3pPr>
            <a:lvl4pPr marL="1828800" lvl="3" indent="-228600" algn="l">
              <a:lnSpc>
                <a:spcPct val="90000"/>
              </a:lnSpc>
              <a:spcBef>
                <a:spcPts val="2207"/>
              </a:spcBef>
              <a:spcAft>
                <a:spcPts val="0"/>
              </a:spcAft>
              <a:buClr>
                <a:schemeClr val="dk1"/>
              </a:buClr>
              <a:buSzPts val="7063"/>
              <a:buNone/>
              <a:defRPr sz="7062" b="1"/>
            </a:lvl4pPr>
            <a:lvl5pPr marL="2286000" lvl="4" indent="-228600" algn="l">
              <a:lnSpc>
                <a:spcPct val="90000"/>
              </a:lnSpc>
              <a:spcBef>
                <a:spcPts val="2207"/>
              </a:spcBef>
              <a:spcAft>
                <a:spcPts val="0"/>
              </a:spcAft>
              <a:buClr>
                <a:schemeClr val="dk1"/>
              </a:buClr>
              <a:buSzPts val="7063"/>
              <a:buNone/>
              <a:defRPr sz="7062" b="1"/>
            </a:lvl5pPr>
            <a:lvl6pPr marL="2743200" lvl="5" indent="-228600" algn="l">
              <a:lnSpc>
                <a:spcPct val="90000"/>
              </a:lnSpc>
              <a:spcBef>
                <a:spcPts val="2207"/>
              </a:spcBef>
              <a:spcAft>
                <a:spcPts val="0"/>
              </a:spcAft>
              <a:buClr>
                <a:schemeClr val="dk1"/>
              </a:buClr>
              <a:buSzPts val="7063"/>
              <a:buNone/>
              <a:defRPr sz="7062" b="1"/>
            </a:lvl6pPr>
            <a:lvl7pPr marL="3200400" lvl="6" indent="-228600" algn="l">
              <a:lnSpc>
                <a:spcPct val="90000"/>
              </a:lnSpc>
              <a:spcBef>
                <a:spcPts val="2207"/>
              </a:spcBef>
              <a:spcAft>
                <a:spcPts val="0"/>
              </a:spcAft>
              <a:buClr>
                <a:schemeClr val="dk1"/>
              </a:buClr>
              <a:buSzPts val="7063"/>
              <a:buNone/>
              <a:defRPr sz="7062" b="1"/>
            </a:lvl7pPr>
            <a:lvl8pPr marL="3657600" lvl="7" indent="-228600" algn="l">
              <a:lnSpc>
                <a:spcPct val="90000"/>
              </a:lnSpc>
              <a:spcBef>
                <a:spcPts val="2207"/>
              </a:spcBef>
              <a:spcAft>
                <a:spcPts val="0"/>
              </a:spcAft>
              <a:buClr>
                <a:schemeClr val="dk1"/>
              </a:buClr>
              <a:buSzPts val="7063"/>
              <a:buNone/>
              <a:defRPr sz="7062" b="1"/>
            </a:lvl8pPr>
            <a:lvl9pPr marL="4114800" lvl="8" indent="-228600" algn="l">
              <a:lnSpc>
                <a:spcPct val="90000"/>
              </a:lnSpc>
              <a:spcBef>
                <a:spcPts val="2207"/>
              </a:spcBef>
              <a:spcAft>
                <a:spcPts val="0"/>
              </a:spcAft>
              <a:buClr>
                <a:schemeClr val="dk1"/>
              </a:buClr>
              <a:buSzPts val="7063"/>
              <a:buNone/>
              <a:defRPr sz="7062" b="1"/>
            </a:lvl9pPr>
          </a:lstStyle>
          <a:p>
            <a:endParaRPr/>
          </a:p>
        </p:txBody>
      </p:sp>
      <p:sp>
        <p:nvSpPr>
          <p:cNvPr id="114" name="Google Shape;114;g81fed228e2_1_31"/>
          <p:cNvSpPr txBox="1">
            <a:spLocks noGrp="1"/>
          </p:cNvSpPr>
          <p:nvPr>
            <p:ph type="body" idx="2"/>
          </p:nvPr>
        </p:nvSpPr>
        <p:spPr>
          <a:xfrm>
            <a:off x="2948340" y="11716446"/>
            <a:ext cx="18107995" cy="172331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115" name="Google Shape;115;g81fed228e2_1_31"/>
          <p:cNvSpPr txBox="1">
            <a:spLocks noGrp="1"/>
          </p:cNvSpPr>
          <p:nvPr>
            <p:ph type="body" idx="3"/>
          </p:nvPr>
        </p:nvSpPr>
        <p:spPr>
          <a:xfrm>
            <a:off x="21669409" y="7862939"/>
            <a:ext cx="18197175" cy="385350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4415"/>
              </a:spcBef>
              <a:spcAft>
                <a:spcPts val="0"/>
              </a:spcAft>
              <a:buClr>
                <a:schemeClr val="dk1"/>
              </a:buClr>
              <a:buSzPts val="10595"/>
              <a:buNone/>
              <a:defRPr sz="10595" b="1"/>
            </a:lvl1pPr>
            <a:lvl2pPr marL="914400" lvl="1" indent="-228600" algn="l">
              <a:lnSpc>
                <a:spcPct val="90000"/>
              </a:lnSpc>
              <a:spcBef>
                <a:spcPts val="2207"/>
              </a:spcBef>
              <a:spcAft>
                <a:spcPts val="0"/>
              </a:spcAft>
              <a:buClr>
                <a:schemeClr val="dk1"/>
              </a:buClr>
              <a:buSzPts val="8829"/>
              <a:buNone/>
              <a:defRPr sz="8829" b="1"/>
            </a:lvl2pPr>
            <a:lvl3pPr marL="1371600" lvl="2" indent="-228600" algn="l">
              <a:lnSpc>
                <a:spcPct val="90000"/>
              </a:lnSpc>
              <a:spcBef>
                <a:spcPts val="2207"/>
              </a:spcBef>
              <a:spcAft>
                <a:spcPts val="0"/>
              </a:spcAft>
              <a:buClr>
                <a:schemeClr val="dk1"/>
              </a:buClr>
              <a:buSzPts val="7946"/>
              <a:buNone/>
              <a:defRPr sz="7946" b="1"/>
            </a:lvl3pPr>
            <a:lvl4pPr marL="1828800" lvl="3" indent="-228600" algn="l">
              <a:lnSpc>
                <a:spcPct val="90000"/>
              </a:lnSpc>
              <a:spcBef>
                <a:spcPts val="2207"/>
              </a:spcBef>
              <a:spcAft>
                <a:spcPts val="0"/>
              </a:spcAft>
              <a:buClr>
                <a:schemeClr val="dk1"/>
              </a:buClr>
              <a:buSzPts val="7063"/>
              <a:buNone/>
              <a:defRPr sz="7062" b="1"/>
            </a:lvl4pPr>
            <a:lvl5pPr marL="2286000" lvl="4" indent="-228600" algn="l">
              <a:lnSpc>
                <a:spcPct val="90000"/>
              </a:lnSpc>
              <a:spcBef>
                <a:spcPts val="2207"/>
              </a:spcBef>
              <a:spcAft>
                <a:spcPts val="0"/>
              </a:spcAft>
              <a:buClr>
                <a:schemeClr val="dk1"/>
              </a:buClr>
              <a:buSzPts val="7063"/>
              <a:buNone/>
              <a:defRPr sz="7062" b="1"/>
            </a:lvl5pPr>
            <a:lvl6pPr marL="2743200" lvl="5" indent="-228600" algn="l">
              <a:lnSpc>
                <a:spcPct val="90000"/>
              </a:lnSpc>
              <a:spcBef>
                <a:spcPts val="2207"/>
              </a:spcBef>
              <a:spcAft>
                <a:spcPts val="0"/>
              </a:spcAft>
              <a:buClr>
                <a:schemeClr val="dk1"/>
              </a:buClr>
              <a:buSzPts val="7063"/>
              <a:buNone/>
              <a:defRPr sz="7062" b="1"/>
            </a:lvl6pPr>
            <a:lvl7pPr marL="3200400" lvl="6" indent="-228600" algn="l">
              <a:lnSpc>
                <a:spcPct val="90000"/>
              </a:lnSpc>
              <a:spcBef>
                <a:spcPts val="2207"/>
              </a:spcBef>
              <a:spcAft>
                <a:spcPts val="0"/>
              </a:spcAft>
              <a:buClr>
                <a:schemeClr val="dk1"/>
              </a:buClr>
              <a:buSzPts val="7063"/>
              <a:buNone/>
              <a:defRPr sz="7062" b="1"/>
            </a:lvl7pPr>
            <a:lvl8pPr marL="3657600" lvl="7" indent="-228600" algn="l">
              <a:lnSpc>
                <a:spcPct val="90000"/>
              </a:lnSpc>
              <a:spcBef>
                <a:spcPts val="2207"/>
              </a:spcBef>
              <a:spcAft>
                <a:spcPts val="0"/>
              </a:spcAft>
              <a:buClr>
                <a:schemeClr val="dk1"/>
              </a:buClr>
              <a:buSzPts val="7063"/>
              <a:buNone/>
              <a:defRPr sz="7062" b="1"/>
            </a:lvl8pPr>
            <a:lvl9pPr marL="4114800" lvl="8" indent="-228600" algn="l">
              <a:lnSpc>
                <a:spcPct val="90000"/>
              </a:lnSpc>
              <a:spcBef>
                <a:spcPts val="2207"/>
              </a:spcBef>
              <a:spcAft>
                <a:spcPts val="0"/>
              </a:spcAft>
              <a:buClr>
                <a:schemeClr val="dk1"/>
              </a:buClr>
              <a:buSzPts val="7063"/>
              <a:buNone/>
              <a:defRPr sz="7062" b="1"/>
            </a:lvl9pPr>
          </a:lstStyle>
          <a:p>
            <a:endParaRPr/>
          </a:p>
        </p:txBody>
      </p:sp>
      <p:sp>
        <p:nvSpPr>
          <p:cNvPr id="116" name="Google Shape;116;g81fed228e2_1_31"/>
          <p:cNvSpPr txBox="1">
            <a:spLocks noGrp="1"/>
          </p:cNvSpPr>
          <p:nvPr>
            <p:ph type="body" idx="4"/>
          </p:nvPr>
        </p:nvSpPr>
        <p:spPr>
          <a:xfrm>
            <a:off x="21669409" y="11716446"/>
            <a:ext cx="18197175" cy="172331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117" name="Google Shape;117;g81fed228e2_1_31"/>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g81fed228e2_1_31"/>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g81fed228e2_1_31"/>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g81fed228e2_1_40"/>
          <p:cNvSpPr txBox="1">
            <a:spLocks noGrp="1"/>
          </p:cNvSpPr>
          <p:nvPr>
            <p:ph type="title"/>
          </p:nvPr>
        </p:nvSpPr>
        <p:spPr>
          <a:xfrm>
            <a:off x="2942760" y="1707728"/>
            <a:ext cx="36918245" cy="61997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g81fed228e2_1_40"/>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g81fed228e2_1_40"/>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g81fed228e2_1_40"/>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g81fed228e2_1_45"/>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g81fed228e2_1_45"/>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g81fed228e2_1_45"/>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81fed228e2_1_49"/>
          <p:cNvSpPr txBox="1">
            <a:spLocks noGrp="1"/>
          </p:cNvSpPr>
          <p:nvPr>
            <p:ph type="title"/>
          </p:nvPr>
        </p:nvSpPr>
        <p:spPr>
          <a:xfrm>
            <a:off x="2948334" y="2138363"/>
            <a:ext cx="13805328" cy="748426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4127"/>
              <a:buFont typeface="Calibri"/>
              <a:buNone/>
              <a:defRPr sz="141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g81fed228e2_1_49"/>
          <p:cNvSpPr txBox="1">
            <a:spLocks noGrp="1"/>
          </p:cNvSpPr>
          <p:nvPr>
            <p:ph type="body" idx="1"/>
          </p:nvPr>
        </p:nvSpPr>
        <p:spPr>
          <a:xfrm>
            <a:off x="18197174" y="4618276"/>
            <a:ext cx="21669405" cy="22794351"/>
          </a:xfrm>
          <a:prstGeom prst="rect">
            <a:avLst/>
          </a:prstGeom>
          <a:noFill/>
          <a:ln>
            <a:noFill/>
          </a:ln>
        </p:spPr>
        <p:txBody>
          <a:bodyPr spcFirstLastPara="1" wrap="square" lIns="91425" tIns="45700" rIns="91425" bIns="45700" anchor="t" anchorCtr="0">
            <a:noAutofit/>
          </a:bodyPr>
          <a:lstStyle>
            <a:lvl1pPr marL="457200" lvl="0" indent="-1125664" algn="l">
              <a:lnSpc>
                <a:spcPct val="90000"/>
              </a:lnSpc>
              <a:spcBef>
                <a:spcPts val="4415"/>
              </a:spcBef>
              <a:spcAft>
                <a:spcPts val="0"/>
              </a:spcAft>
              <a:buClr>
                <a:schemeClr val="dk1"/>
              </a:buClr>
              <a:buSzPts val="14127"/>
              <a:buChar char="•"/>
              <a:defRPr sz="14127"/>
            </a:lvl1pPr>
            <a:lvl2pPr marL="914400" lvl="1" indent="-1013523" algn="l">
              <a:lnSpc>
                <a:spcPct val="90000"/>
              </a:lnSpc>
              <a:spcBef>
                <a:spcPts val="2207"/>
              </a:spcBef>
              <a:spcAft>
                <a:spcPts val="0"/>
              </a:spcAft>
              <a:buClr>
                <a:schemeClr val="dk1"/>
              </a:buClr>
              <a:buSzPts val="12361"/>
              <a:buChar char="•"/>
              <a:defRPr sz="12361"/>
            </a:lvl2pPr>
            <a:lvl3pPr marL="1371600" lvl="2" indent="-901382" algn="l">
              <a:lnSpc>
                <a:spcPct val="90000"/>
              </a:lnSpc>
              <a:spcBef>
                <a:spcPts val="2207"/>
              </a:spcBef>
              <a:spcAft>
                <a:spcPts val="0"/>
              </a:spcAft>
              <a:buClr>
                <a:schemeClr val="dk1"/>
              </a:buClr>
              <a:buSzPts val="10595"/>
              <a:buChar char="•"/>
              <a:defRPr sz="10595"/>
            </a:lvl3pPr>
            <a:lvl4pPr marL="1828800" lvl="3" indent="-789241" algn="l">
              <a:lnSpc>
                <a:spcPct val="90000"/>
              </a:lnSpc>
              <a:spcBef>
                <a:spcPts val="2207"/>
              </a:spcBef>
              <a:spcAft>
                <a:spcPts val="0"/>
              </a:spcAft>
              <a:buClr>
                <a:schemeClr val="dk1"/>
              </a:buClr>
              <a:buSzPts val="8829"/>
              <a:buChar char="•"/>
              <a:defRPr sz="8829"/>
            </a:lvl4pPr>
            <a:lvl5pPr marL="2286000" lvl="4" indent="-789241" algn="l">
              <a:lnSpc>
                <a:spcPct val="90000"/>
              </a:lnSpc>
              <a:spcBef>
                <a:spcPts val="2207"/>
              </a:spcBef>
              <a:spcAft>
                <a:spcPts val="0"/>
              </a:spcAft>
              <a:buClr>
                <a:schemeClr val="dk1"/>
              </a:buClr>
              <a:buSzPts val="8829"/>
              <a:buChar char="•"/>
              <a:defRPr sz="8829"/>
            </a:lvl5pPr>
            <a:lvl6pPr marL="2743200" lvl="5" indent="-789241" algn="l">
              <a:lnSpc>
                <a:spcPct val="90000"/>
              </a:lnSpc>
              <a:spcBef>
                <a:spcPts val="2207"/>
              </a:spcBef>
              <a:spcAft>
                <a:spcPts val="0"/>
              </a:spcAft>
              <a:buClr>
                <a:schemeClr val="dk1"/>
              </a:buClr>
              <a:buSzPts val="8829"/>
              <a:buChar char="•"/>
              <a:defRPr sz="8829"/>
            </a:lvl6pPr>
            <a:lvl7pPr marL="3200400" lvl="6" indent="-789241" algn="l">
              <a:lnSpc>
                <a:spcPct val="90000"/>
              </a:lnSpc>
              <a:spcBef>
                <a:spcPts val="2207"/>
              </a:spcBef>
              <a:spcAft>
                <a:spcPts val="0"/>
              </a:spcAft>
              <a:buClr>
                <a:schemeClr val="dk1"/>
              </a:buClr>
              <a:buSzPts val="8829"/>
              <a:buChar char="•"/>
              <a:defRPr sz="8829"/>
            </a:lvl7pPr>
            <a:lvl8pPr marL="3657600" lvl="7" indent="-789241" algn="l">
              <a:lnSpc>
                <a:spcPct val="90000"/>
              </a:lnSpc>
              <a:spcBef>
                <a:spcPts val="2207"/>
              </a:spcBef>
              <a:spcAft>
                <a:spcPts val="0"/>
              </a:spcAft>
              <a:buClr>
                <a:schemeClr val="dk1"/>
              </a:buClr>
              <a:buSzPts val="8829"/>
              <a:buChar char="•"/>
              <a:defRPr sz="8829"/>
            </a:lvl8pPr>
            <a:lvl9pPr marL="4114800" lvl="8" indent="-789241" algn="l">
              <a:lnSpc>
                <a:spcPct val="90000"/>
              </a:lnSpc>
              <a:spcBef>
                <a:spcPts val="2207"/>
              </a:spcBef>
              <a:spcAft>
                <a:spcPts val="0"/>
              </a:spcAft>
              <a:buClr>
                <a:schemeClr val="dk1"/>
              </a:buClr>
              <a:buSzPts val="8829"/>
              <a:buChar char="•"/>
              <a:defRPr sz="8829"/>
            </a:lvl9pPr>
          </a:lstStyle>
          <a:p>
            <a:endParaRPr/>
          </a:p>
        </p:txBody>
      </p:sp>
      <p:sp>
        <p:nvSpPr>
          <p:cNvPr id="132" name="Google Shape;132;g81fed228e2_1_49"/>
          <p:cNvSpPr txBox="1">
            <a:spLocks noGrp="1"/>
          </p:cNvSpPr>
          <p:nvPr>
            <p:ph type="body" idx="2"/>
          </p:nvPr>
        </p:nvSpPr>
        <p:spPr>
          <a:xfrm>
            <a:off x="2948334" y="9622632"/>
            <a:ext cx="13805328" cy="178271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4415"/>
              </a:spcBef>
              <a:spcAft>
                <a:spcPts val="0"/>
              </a:spcAft>
              <a:buClr>
                <a:schemeClr val="dk1"/>
              </a:buClr>
              <a:buSzPts val="7063"/>
              <a:buNone/>
              <a:defRPr sz="7062"/>
            </a:lvl1pPr>
            <a:lvl2pPr marL="914400" lvl="1" indent="-228600" algn="l">
              <a:lnSpc>
                <a:spcPct val="90000"/>
              </a:lnSpc>
              <a:spcBef>
                <a:spcPts val="2207"/>
              </a:spcBef>
              <a:spcAft>
                <a:spcPts val="0"/>
              </a:spcAft>
              <a:buClr>
                <a:schemeClr val="dk1"/>
              </a:buClr>
              <a:buSzPts val="6180"/>
              <a:buNone/>
              <a:defRPr sz="6180"/>
            </a:lvl2pPr>
            <a:lvl3pPr marL="1371600" lvl="2" indent="-228600" algn="l">
              <a:lnSpc>
                <a:spcPct val="90000"/>
              </a:lnSpc>
              <a:spcBef>
                <a:spcPts val="2207"/>
              </a:spcBef>
              <a:spcAft>
                <a:spcPts val="0"/>
              </a:spcAft>
              <a:buClr>
                <a:schemeClr val="dk1"/>
              </a:buClr>
              <a:buSzPts val="5298"/>
              <a:buNone/>
              <a:defRPr sz="5298"/>
            </a:lvl3pPr>
            <a:lvl4pPr marL="1828800" lvl="3" indent="-228600" algn="l">
              <a:lnSpc>
                <a:spcPct val="90000"/>
              </a:lnSpc>
              <a:spcBef>
                <a:spcPts val="2207"/>
              </a:spcBef>
              <a:spcAft>
                <a:spcPts val="0"/>
              </a:spcAft>
              <a:buClr>
                <a:schemeClr val="dk1"/>
              </a:buClr>
              <a:buSzPts val="4415"/>
              <a:buNone/>
              <a:defRPr sz="4415"/>
            </a:lvl4pPr>
            <a:lvl5pPr marL="2286000" lvl="4" indent="-228600" algn="l">
              <a:lnSpc>
                <a:spcPct val="90000"/>
              </a:lnSpc>
              <a:spcBef>
                <a:spcPts val="2207"/>
              </a:spcBef>
              <a:spcAft>
                <a:spcPts val="0"/>
              </a:spcAft>
              <a:buClr>
                <a:schemeClr val="dk1"/>
              </a:buClr>
              <a:buSzPts val="4415"/>
              <a:buNone/>
              <a:defRPr sz="4415"/>
            </a:lvl5pPr>
            <a:lvl6pPr marL="2743200" lvl="5" indent="-228600" algn="l">
              <a:lnSpc>
                <a:spcPct val="90000"/>
              </a:lnSpc>
              <a:spcBef>
                <a:spcPts val="2207"/>
              </a:spcBef>
              <a:spcAft>
                <a:spcPts val="0"/>
              </a:spcAft>
              <a:buClr>
                <a:schemeClr val="dk1"/>
              </a:buClr>
              <a:buSzPts val="4415"/>
              <a:buNone/>
              <a:defRPr sz="4415"/>
            </a:lvl6pPr>
            <a:lvl7pPr marL="3200400" lvl="6" indent="-228600" algn="l">
              <a:lnSpc>
                <a:spcPct val="90000"/>
              </a:lnSpc>
              <a:spcBef>
                <a:spcPts val="2207"/>
              </a:spcBef>
              <a:spcAft>
                <a:spcPts val="0"/>
              </a:spcAft>
              <a:buClr>
                <a:schemeClr val="dk1"/>
              </a:buClr>
              <a:buSzPts val="4415"/>
              <a:buNone/>
              <a:defRPr sz="4415"/>
            </a:lvl7pPr>
            <a:lvl8pPr marL="3657600" lvl="7" indent="-228600" algn="l">
              <a:lnSpc>
                <a:spcPct val="90000"/>
              </a:lnSpc>
              <a:spcBef>
                <a:spcPts val="2207"/>
              </a:spcBef>
              <a:spcAft>
                <a:spcPts val="0"/>
              </a:spcAft>
              <a:buClr>
                <a:schemeClr val="dk1"/>
              </a:buClr>
              <a:buSzPts val="4415"/>
              <a:buNone/>
              <a:defRPr sz="4415"/>
            </a:lvl8pPr>
            <a:lvl9pPr marL="4114800" lvl="8" indent="-228600" algn="l">
              <a:lnSpc>
                <a:spcPct val="90000"/>
              </a:lnSpc>
              <a:spcBef>
                <a:spcPts val="2207"/>
              </a:spcBef>
              <a:spcAft>
                <a:spcPts val="0"/>
              </a:spcAft>
              <a:buClr>
                <a:schemeClr val="dk1"/>
              </a:buClr>
              <a:buSzPts val="4415"/>
              <a:buNone/>
              <a:defRPr sz="4415"/>
            </a:lvl9pPr>
          </a:lstStyle>
          <a:p>
            <a:endParaRPr/>
          </a:p>
        </p:txBody>
      </p:sp>
      <p:sp>
        <p:nvSpPr>
          <p:cNvPr id="133" name="Google Shape;133;g81fed228e2_1_49"/>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g81fed228e2_1_49"/>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g81fed228e2_1_49"/>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942760" y="1707728"/>
            <a:ext cx="36918245" cy="6199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2942760" y="8538601"/>
            <a:ext cx="36918245" cy="203515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81fed228e2_1_56"/>
          <p:cNvSpPr txBox="1">
            <a:spLocks noGrp="1"/>
          </p:cNvSpPr>
          <p:nvPr>
            <p:ph type="title"/>
          </p:nvPr>
        </p:nvSpPr>
        <p:spPr>
          <a:xfrm>
            <a:off x="2948334" y="2138363"/>
            <a:ext cx="13805328" cy="748426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4127"/>
              <a:buFont typeface="Calibri"/>
              <a:buNone/>
              <a:defRPr sz="141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g81fed228e2_1_56"/>
          <p:cNvSpPr>
            <a:spLocks noGrp="1"/>
          </p:cNvSpPr>
          <p:nvPr>
            <p:ph type="pic" idx="2"/>
          </p:nvPr>
        </p:nvSpPr>
        <p:spPr>
          <a:xfrm>
            <a:off x="18197174" y="4618276"/>
            <a:ext cx="21669405" cy="227943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415"/>
              </a:spcBef>
              <a:spcAft>
                <a:spcPts val="0"/>
              </a:spcAft>
              <a:buClr>
                <a:schemeClr val="dk1"/>
              </a:buClr>
              <a:buSzPts val="14127"/>
              <a:buFont typeface="Arial"/>
              <a:buNone/>
              <a:defRPr sz="14127" b="0" i="0" u="none" strike="noStrike" cap="none">
                <a:solidFill>
                  <a:schemeClr val="dk1"/>
                </a:solidFill>
                <a:latin typeface="Calibri"/>
                <a:ea typeface="Calibri"/>
                <a:cs typeface="Calibri"/>
                <a:sym typeface="Calibri"/>
              </a:defRPr>
            </a:lvl1pPr>
            <a:lvl2pPr marR="0" lvl="1" algn="l" rtl="0">
              <a:lnSpc>
                <a:spcPct val="90000"/>
              </a:lnSpc>
              <a:spcBef>
                <a:spcPts val="2207"/>
              </a:spcBef>
              <a:spcAft>
                <a:spcPts val="0"/>
              </a:spcAft>
              <a:buClr>
                <a:schemeClr val="dk1"/>
              </a:buClr>
              <a:buSzPts val="12361"/>
              <a:buFont typeface="Arial"/>
              <a:buNone/>
              <a:defRPr sz="12361" b="0" i="0" u="none" strike="noStrike" cap="none">
                <a:solidFill>
                  <a:schemeClr val="dk1"/>
                </a:solidFill>
                <a:latin typeface="Calibri"/>
                <a:ea typeface="Calibri"/>
                <a:cs typeface="Calibri"/>
                <a:sym typeface="Calibri"/>
              </a:defRPr>
            </a:lvl2pPr>
            <a:lvl3pPr marR="0" lvl="2" algn="l" rtl="0">
              <a:lnSpc>
                <a:spcPct val="90000"/>
              </a:lnSpc>
              <a:spcBef>
                <a:spcPts val="2207"/>
              </a:spcBef>
              <a:spcAft>
                <a:spcPts val="0"/>
              </a:spcAft>
              <a:buClr>
                <a:schemeClr val="dk1"/>
              </a:buClr>
              <a:buSzPts val="10595"/>
              <a:buFont typeface="Arial"/>
              <a:buNone/>
              <a:defRPr sz="10595" b="0" i="0" u="none" strike="noStrike" cap="none">
                <a:solidFill>
                  <a:schemeClr val="dk1"/>
                </a:solidFill>
                <a:latin typeface="Calibri"/>
                <a:ea typeface="Calibri"/>
                <a:cs typeface="Calibri"/>
                <a:sym typeface="Calibri"/>
              </a:defRPr>
            </a:lvl3pPr>
            <a:lvl4pPr marR="0" lvl="3"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4pPr>
            <a:lvl5pPr marR="0" lvl="4"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5pPr>
            <a:lvl6pPr marR="0" lvl="5"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6pPr>
            <a:lvl7pPr marR="0" lvl="6"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7pPr>
            <a:lvl8pPr marR="0" lvl="7"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8pPr>
            <a:lvl9pPr marR="0" lvl="8"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9pPr>
          </a:lstStyle>
          <a:p>
            <a:endParaRPr/>
          </a:p>
        </p:txBody>
      </p:sp>
      <p:sp>
        <p:nvSpPr>
          <p:cNvPr id="139" name="Google Shape;139;g81fed228e2_1_56"/>
          <p:cNvSpPr txBox="1">
            <a:spLocks noGrp="1"/>
          </p:cNvSpPr>
          <p:nvPr>
            <p:ph type="body" idx="1"/>
          </p:nvPr>
        </p:nvSpPr>
        <p:spPr>
          <a:xfrm>
            <a:off x="2948334" y="9622632"/>
            <a:ext cx="13805328" cy="178271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4415"/>
              </a:spcBef>
              <a:spcAft>
                <a:spcPts val="0"/>
              </a:spcAft>
              <a:buClr>
                <a:schemeClr val="dk1"/>
              </a:buClr>
              <a:buSzPts val="7063"/>
              <a:buNone/>
              <a:defRPr sz="7062"/>
            </a:lvl1pPr>
            <a:lvl2pPr marL="914400" lvl="1" indent="-228600" algn="l">
              <a:lnSpc>
                <a:spcPct val="90000"/>
              </a:lnSpc>
              <a:spcBef>
                <a:spcPts val="2207"/>
              </a:spcBef>
              <a:spcAft>
                <a:spcPts val="0"/>
              </a:spcAft>
              <a:buClr>
                <a:schemeClr val="dk1"/>
              </a:buClr>
              <a:buSzPts val="6180"/>
              <a:buNone/>
              <a:defRPr sz="6180"/>
            </a:lvl2pPr>
            <a:lvl3pPr marL="1371600" lvl="2" indent="-228600" algn="l">
              <a:lnSpc>
                <a:spcPct val="90000"/>
              </a:lnSpc>
              <a:spcBef>
                <a:spcPts val="2207"/>
              </a:spcBef>
              <a:spcAft>
                <a:spcPts val="0"/>
              </a:spcAft>
              <a:buClr>
                <a:schemeClr val="dk1"/>
              </a:buClr>
              <a:buSzPts val="5298"/>
              <a:buNone/>
              <a:defRPr sz="5298"/>
            </a:lvl3pPr>
            <a:lvl4pPr marL="1828800" lvl="3" indent="-228600" algn="l">
              <a:lnSpc>
                <a:spcPct val="90000"/>
              </a:lnSpc>
              <a:spcBef>
                <a:spcPts val="2207"/>
              </a:spcBef>
              <a:spcAft>
                <a:spcPts val="0"/>
              </a:spcAft>
              <a:buClr>
                <a:schemeClr val="dk1"/>
              </a:buClr>
              <a:buSzPts val="4415"/>
              <a:buNone/>
              <a:defRPr sz="4415"/>
            </a:lvl4pPr>
            <a:lvl5pPr marL="2286000" lvl="4" indent="-228600" algn="l">
              <a:lnSpc>
                <a:spcPct val="90000"/>
              </a:lnSpc>
              <a:spcBef>
                <a:spcPts val="2207"/>
              </a:spcBef>
              <a:spcAft>
                <a:spcPts val="0"/>
              </a:spcAft>
              <a:buClr>
                <a:schemeClr val="dk1"/>
              </a:buClr>
              <a:buSzPts val="4415"/>
              <a:buNone/>
              <a:defRPr sz="4415"/>
            </a:lvl5pPr>
            <a:lvl6pPr marL="2743200" lvl="5" indent="-228600" algn="l">
              <a:lnSpc>
                <a:spcPct val="90000"/>
              </a:lnSpc>
              <a:spcBef>
                <a:spcPts val="2207"/>
              </a:spcBef>
              <a:spcAft>
                <a:spcPts val="0"/>
              </a:spcAft>
              <a:buClr>
                <a:schemeClr val="dk1"/>
              </a:buClr>
              <a:buSzPts val="4415"/>
              <a:buNone/>
              <a:defRPr sz="4415"/>
            </a:lvl6pPr>
            <a:lvl7pPr marL="3200400" lvl="6" indent="-228600" algn="l">
              <a:lnSpc>
                <a:spcPct val="90000"/>
              </a:lnSpc>
              <a:spcBef>
                <a:spcPts val="2207"/>
              </a:spcBef>
              <a:spcAft>
                <a:spcPts val="0"/>
              </a:spcAft>
              <a:buClr>
                <a:schemeClr val="dk1"/>
              </a:buClr>
              <a:buSzPts val="4415"/>
              <a:buNone/>
              <a:defRPr sz="4415"/>
            </a:lvl7pPr>
            <a:lvl8pPr marL="3657600" lvl="7" indent="-228600" algn="l">
              <a:lnSpc>
                <a:spcPct val="90000"/>
              </a:lnSpc>
              <a:spcBef>
                <a:spcPts val="2207"/>
              </a:spcBef>
              <a:spcAft>
                <a:spcPts val="0"/>
              </a:spcAft>
              <a:buClr>
                <a:schemeClr val="dk1"/>
              </a:buClr>
              <a:buSzPts val="4415"/>
              <a:buNone/>
              <a:defRPr sz="4415"/>
            </a:lvl8pPr>
            <a:lvl9pPr marL="4114800" lvl="8" indent="-228600" algn="l">
              <a:lnSpc>
                <a:spcPct val="90000"/>
              </a:lnSpc>
              <a:spcBef>
                <a:spcPts val="2207"/>
              </a:spcBef>
              <a:spcAft>
                <a:spcPts val="0"/>
              </a:spcAft>
              <a:buClr>
                <a:schemeClr val="dk1"/>
              </a:buClr>
              <a:buSzPts val="4415"/>
              <a:buNone/>
              <a:defRPr sz="4415"/>
            </a:lvl9pPr>
          </a:lstStyle>
          <a:p>
            <a:endParaRPr/>
          </a:p>
        </p:txBody>
      </p:sp>
      <p:sp>
        <p:nvSpPr>
          <p:cNvPr id="140" name="Google Shape;140;g81fed228e2_1_56"/>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g81fed228e2_1_56"/>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g81fed228e2_1_56"/>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81fed228e2_1_63"/>
          <p:cNvSpPr txBox="1">
            <a:spLocks noGrp="1"/>
          </p:cNvSpPr>
          <p:nvPr>
            <p:ph type="title"/>
          </p:nvPr>
        </p:nvSpPr>
        <p:spPr>
          <a:xfrm>
            <a:off x="2942760" y="1707728"/>
            <a:ext cx="36918245" cy="61997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g81fed228e2_1_63"/>
          <p:cNvSpPr txBox="1">
            <a:spLocks noGrp="1"/>
          </p:cNvSpPr>
          <p:nvPr>
            <p:ph type="body" idx="1"/>
          </p:nvPr>
        </p:nvSpPr>
        <p:spPr>
          <a:xfrm rot="5400000">
            <a:off x="11226098" y="255264"/>
            <a:ext cx="20351570" cy="3691824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146" name="Google Shape;146;g81fed228e2_1_63"/>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g81fed228e2_1_63"/>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g81fed228e2_1_63"/>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81fed228e2_1_69"/>
          <p:cNvSpPr txBox="1">
            <a:spLocks noGrp="1"/>
          </p:cNvSpPr>
          <p:nvPr>
            <p:ph type="title"/>
          </p:nvPr>
        </p:nvSpPr>
        <p:spPr>
          <a:xfrm rot="5400000">
            <a:off x="21655001" y="10684166"/>
            <a:ext cx="27182451" cy="922956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g81fed228e2_1_69"/>
          <p:cNvSpPr txBox="1">
            <a:spLocks noGrp="1"/>
          </p:cNvSpPr>
          <p:nvPr>
            <p:ph type="body" idx="1"/>
          </p:nvPr>
        </p:nvSpPr>
        <p:spPr>
          <a:xfrm rot="5400000">
            <a:off x="2928353" y="1722129"/>
            <a:ext cx="27182451" cy="271536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152" name="Google Shape;152;g81fed228e2_1_69"/>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g81fed228e2_1_69"/>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g81fed228e2_1_69"/>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2920468" y="7996595"/>
            <a:ext cx="36918245" cy="133424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88"/>
              <a:buFont typeface="Calibri"/>
              <a:buNone/>
              <a:defRPr sz="2648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2920468" y="21465308"/>
            <a:ext cx="36918245" cy="7016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15"/>
              </a:spcBef>
              <a:spcAft>
                <a:spcPts val="0"/>
              </a:spcAft>
              <a:buClr>
                <a:schemeClr val="dk1"/>
              </a:buClr>
              <a:buSzPts val="10595"/>
              <a:buNone/>
              <a:defRPr sz="10595">
                <a:solidFill>
                  <a:schemeClr val="dk1"/>
                </a:solidFill>
              </a:defRPr>
            </a:lvl1pPr>
            <a:lvl2pPr marL="914400" lvl="1" indent="-228600" algn="l">
              <a:lnSpc>
                <a:spcPct val="90000"/>
              </a:lnSpc>
              <a:spcBef>
                <a:spcPts val="2207"/>
              </a:spcBef>
              <a:spcAft>
                <a:spcPts val="0"/>
              </a:spcAft>
              <a:buClr>
                <a:srgbClr val="888888"/>
              </a:buClr>
              <a:buSzPts val="8829"/>
              <a:buNone/>
              <a:defRPr sz="8829">
                <a:solidFill>
                  <a:srgbClr val="888888"/>
                </a:solidFill>
              </a:defRPr>
            </a:lvl2pPr>
            <a:lvl3pPr marL="1371600" lvl="2" indent="-228600" algn="l">
              <a:lnSpc>
                <a:spcPct val="90000"/>
              </a:lnSpc>
              <a:spcBef>
                <a:spcPts val="2207"/>
              </a:spcBef>
              <a:spcAft>
                <a:spcPts val="0"/>
              </a:spcAft>
              <a:buClr>
                <a:srgbClr val="888888"/>
              </a:buClr>
              <a:buSzPts val="7946"/>
              <a:buNone/>
              <a:defRPr sz="7946">
                <a:solidFill>
                  <a:srgbClr val="888888"/>
                </a:solidFill>
              </a:defRPr>
            </a:lvl3pPr>
            <a:lvl4pPr marL="1828800" lvl="3" indent="-228600" algn="l">
              <a:lnSpc>
                <a:spcPct val="90000"/>
              </a:lnSpc>
              <a:spcBef>
                <a:spcPts val="2207"/>
              </a:spcBef>
              <a:spcAft>
                <a:spcPts val="0"/>
              </a:spcAft>
              <a:buClr>
                <a:srgbClr val="888888"/>
              </a:buClr>
              <a:buSzPts val="7063"/>
              <a:buNone/>
              <a:defRPr sz="7062">
                <a:solidFill>
                  <a:srgbClr val="888888"/>
                </a:solidFill>
              </a:defRPr>
            </a:lvl4pPr>
            <a:lvl5pPr marL="2286000" lvl="4" indent="-228600" algn="l">
              <a:lnSpc>
                <a:spcPct val="90000"/>
              </a:lnSpc>
              <a:spcBef>
                <a:spcPts val="2207"/>
              </a:spcBef>
              <a:spcAft>
                <a:spcPts val="0"/>
              </a:spcAft>
              <a:buClr>
                <a:srgbClr val="888888"/>
              </a:buClr>
              <a:buSzPts val="7063"/>
              <a:buNone/>
              <a:defRPr sz="7062">
                <a:solidFill>
                  <a:srgbClr val="888888"/>
                </a:solidFill>
              </a:defRPr>
            </a:lvl5pPr>
            <a:lvl6pPr marL="2743200" lvl="5" indent="-228600" algn="l">
              <a:lnSpc>
                <a:spcPct val="90000"/>
              </a:lnSpc>
              <a:spcBef>
                <a:spcPts val="2207"/>
              </a:spcBef>
              <a:spcAft>
                <a:spcPts val="0"/>
              </a:spcAft>
              <a:buClr>
                <a:srgbClr val="888888"/>
              </a:buClr>
              <a:buSzPts val="7063"/>
              <a:buNone/>
              <a:defRPr sz="7062">
                <a:solidFill>
                  <a:srgbClr val="888888"/>
                </a:solidFill>
              </a:defRPr>
            </a:lvl6pPr>
            <a:lvl7pPr marL="3200400" lvl="6" indent="-228600" algn="l">
              <a:lnSpc>
                <a:spcPct val="90000"/>
              </a:lnSpc>
              <a:spcBef>
                <a:spcPts val="2207"/>
              </a:spcBef>
              <a:spcAft>
                <a:spcPts val="0"/>
              </a:spcAft>
              <a:buClr>
                <a:srgbClr val="888888"/>
              </a:buClr>
              <a:buSzPts val="7063"/>
              <a:buNone/>
              <a:defRPr sz="7062">
                <a:solidFill>
                  <a:srgbClr val="888888"/>
                </a:solidFill>
              </a:defRPr>
            </a:lvl7pPr>
            <a:lvl8pPr marL="3657600" lvl="7" indent="-228600" algn="l">
              <a:lnSpc>
                <a:spcPct val="90000"/>
              </a:lnSpc>
              <a:spcBef>
                <a:spcPts val="2207"/>
              </a:spcBef>
              <a:spcAft>
                <a:spcPts val="0"/>
              </a:spcAft>
              <a:buClr>
                <a:srgbClr val="888888"/>
              </a:buClr>
              <a:buSzPts val="7063"/>
              <a:buNone/>
              <a:defRPr sz="7062">
                <a:solidFill>
                  <a:srgbClr val="888888"/>
                </a:solidFill>
              </a:defRPr>
            </a:lvl8pPr>
            <a:lvl9pPr marL="4114800" lvl="8" indent="-228600" algn="l">
              <a:lnSpc>
                <a:spcPct val="90000"/>
              </a:lnSpc>
              <a:spcBef>
                <a:spcPts val="2207"/>
              </a:spcBef>
              <a:spcAft>
                <a:spcPts val="0"/>
              </a:spcAft>
              <a:buClr>
                <a:srgbClr val="888888"/>
              </a:buClr>
              <a:buSzPts val="7063"/>
              <a:buNone/>
              <a:defRPr sz="7062">
                <a:solidFill>
                  <a:srgbClr val="888888"/>
                </a:solidFill>
              </a:defRPr>
            </a:lvl9pPr>
          </a:lstStyle>
          <a:p>
            <a:endParaRPr/>
          </a:p>
        </p:txBody>
      </p:sp>
      <p:sp>
        <p:nvSpPr>
          <p:cNvPr id="26" name="Google Shape;26;p5"/>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942760" y="1707728"/>
            <a:ext cx="36918245" cy="6199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942759" y="8538601"/>
            <a:ext cx="18191598" cy="203515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21669405" y="8538601"/>
            <a:ext cx="18191598" cy="203515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948335" y="1707728"/>
            <a:ext cx="36918245" cy="6199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948340" y="7862939"/>
            <a:ext cx="18107995" cy="385350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415"/>
              </a:spcBef>
              <a:spcAft>
                <a:spcPts val="0"/>
              </a:spcAft>
              <a:buClr>
                <a:schemeClr val="dk1"/>
              </a:buClr>
              <a:buSzPts val="10595"/>
              <a:buNone/>
              <a:defRPr sz="10595" b="1"/>
            </a:lvl1pPr>
            <a:lvl2pPr marL="914400" lvl="1" indent="-228600" algn="l">
              <a:lnSpc>
                <a:spcPct val="90000"/>
              </a:lnSpc>
              <a:spcBef>
                <a:spcPts val="2207"/>
              </a:spcBef>
              <a:spcAft>
                <a:spcPts val="0"/>
              </a:spcAft>
              <a:buClr>
                <a:schemeClr val="dk1"/>
              </a:buClr>
              <a:buSzPts val="8829"/>
              <a:buNone/>
              <a:defRPr sz="8829" b="1"/>
            </a:lvl2pPr>
            <a:lvl3pPr marL="1371600" lvl="2" indent="-228600" algn="l">
              <a:lnSpc>
                <a:spcPct val="90000"/>
              </a:lnSpc>
              <a:spcBef>
                <a:spcPts val="2207"/>
              </a:spcBef>
              <a:spcAft>
                <a:spcPts val="0"/>
              </a:spcAft>
              <a:buClr>
                <a:schemeClr val="dk1"/>
              </a:buClr>
              <a:buSzPts val="7946"/>
              <a:buNone/>
              <a:defRPr sz="7946" b="1"/>
            </a:lvl3pPr>
            <a:lvl4pPr marL="1828800" lvl="3" indent="-228600" algn="l">
              <a:lnSpc>
                <a:spcPct val="90000"/>
              </a:lnSpc>
              <a:spcBef>
                <a:spcPts val="2207"/>
              </a:spcBef>
              <a:spcAft>
                <a:spcPts val="0"/>
              </a:spcAft>
              <a:buClr>
                <a:schemeClr val="dk1"/>
              </a:buClr>
              <a:buSzPts val="7063"/>
              <a:buNone/>
              <a:defRPr sz="7062" b="1"/>
            </a:lvl4pPr>
            <a:lvl5pPr marL="2286000" lvl="4" indent="-228600" algn="l">
              <a:lnSpc>
                <a:spcPct val="90000"/>
              </a:lnSpc>
              <a:spcBef>
                <a:spcPts val="2207"/>
              </a:spcBef>
              <a:spcAft>
                <a:spcPts val="0"/>
              </a:spcAft>
              <a:buClr>
                <a:schemeClr val="dk1"/>
              </a:buClr>
              <a:buSzPts val="7063"/>
              <a:buNone/>
              <a:defRPr sz="7062" b="1"/>
            </a:lvl5pPr>
            <a:lvl6pPr marL="2743200" lvl="5" indent="-228600" algn="l">
              <a:lnSpc>
                <a:spcPct val="90000"/>
              </a:lnSpc>
              <a:spcBef>
                <a:spcPts val="2207"/>
              </a:spcBef>
              <a:spcAft>
                <a:spcPts val="0"/>
              </a:spcAft>
              <a:buClr>
                <a:schemeClr val="dk1"/>
              </a:buClr>
              <a:buSzPts val="7063"/>
              <a:buNone/>
              <a:defRPr sz="7062" b="1"/>
            </a:lvl6pPr>
            <a:lvl7pPr marL="3200400" lvl="6" indent="-228600" algn="l">
              <a:lnSpc>
                <a:spcPct val="90000"/>
              </a:lnSpc>
              <a:spcBef>
                <a:spcPts val="2207"/>
              </a:spcBef>
              <a:spcAft>
                <a:spcPts val="0"/>
              </a:spcAft>
              <a:buClr>
                <a:schemeClr val="dk1"/>
              </a:buClr>
              <a:buSzPts val="7063"/>
              <a:buNone/>
              <a:defRPr sz="7062" b="1"/>
            </a:lvl7pPr>
            <a:lvl8pPr marL="3657600" lvl="7" indent="-228600" algn="l">
              <a:lnSpc>
                <a:spcPct val="90000"/>
              </a:lnSpc>
              <a:spcBef>
                <a:spcPts val="2207"/>
              </a:spcBef>
              <a:spcAft>
                <a:spcPts val="0"/>
              </a:spcAft>
              <a:buClr>
                <a:schemeClr val="dk1"/>
              </a:buClr>
              <a:buSzPts val="7063"/>
              <a:buNone/>
              <a:defRPr sz="7062" b="1"/>
            </a:lvl8pPr>
            <a:lvl9pPr marL="4114800" lvl="8" indent="-228600" algn="l">
              <a:lnSpc>
                <a:spcPct val="90000"/>
              </a:lnSpc>
              <a:spcBef>
                <a:spcPts val="2207"/>
              </a:spcBef>
              <a:spcAft>
                <a:spcPts val="0"/>
              </a:spcAft>
              <a:buClr>
                <a:schemeClr val="dk1"/>
              </a:buClr>
              <a:buSzPts val="7063"/>
              <a:buNone/>
              <a:defRPr sz="7062" b="1"/>
            </a:lvl9pPr>
          </a:lstStyle>
          <a:p>
            <a:endParaRPr/>
          </a:p>
        </p:txBody>
      </p:sp>
      <p:sp>
        <p:nvSpPr>
          <p:cNvPr id="39" name="Google Shape;39;p7"/>
          <p:cNvSpPr txBox="1">
            <a:spLocks noGrp="1"/>
          </p:cNvSpPr>
          <p:nvPr>
            <p:ph type="body" idx="2"/>
          </p:nvPr>
        </p:nvSpPr>
        <p:spPr>
          <a:xfrm>
            <a:off x="2948340" y="11716446"/>
            <a:ext cx="18107995" cy="17233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21669409" y="7862939"/>
            <a:ext cx="18197175" cy="385350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415"/>
              </a:spcBef>
              <a:spcAft>
                <a:spcPts val="0"/>
              </a:spcAft>
              <a:buClr>
                <a:schemeClr val="dk1"/>
              </a:buClr>
              <a:buSzPts val="10595"/>
              <a:buNone/>
              <a:defRPr sz="10595" b="1"/>
            </a:lvl1pPr>
            <a:lvl2pPr marL="914400" lvl="1" indent="-228600" algn="l">
              <a:lnSpc>
                <a:spcPct val="90000"/>
              </a:lnSpc>
              <a:spcBef>
                <a:spcPts val="2207"/>
              </a:spcBef>
              <a:spcAft>
                <a:spcPts val="0"/>
              </a:spcAft>
              <a:buClr>
                <a:schemeClr val="dk1"/>
              </a:buClr>
              <a:buSzPts val="8829"/>
              <a:buNone/>
              <a:defRPr sz="8829" b="1"/>
            </a:lvl2pPr>
            <a:lvl3pPr marL="1371600" lvl="2" indent="-228600" algn="l">
              <a:lnSpc>
                <a:spcPct val="90000"/>
              </a:lnSpc>
              <a:spcBef>
                <a:spcPts val="2207"/>
              </a:spcBef>
              <a:spcAft>
                <a:spcPts val="0"/>
              </a:spcAft>
              <a:buClr>
                <a:schemeClr val="dk1"/>
              </a:buClr>
              <a:buSzPts val="7946"/>
              <a:buNone/>
              <a:defRPr sz="7946" b="1"/>
            </a:lvl3pPr>
            <a:lvl4pPr marL="1828800" lvl="3" indent="-228600" algn="l">
              <a:lnSpc>
                <a:spcPct val="90000"/>
              </a:lnSpc>
              <a:spcBef>
                <a:spcPts val="2207"/>
              </a:spcBef>
              <a:spcAft>
                <a:spcPts val="0"/>
              </a:spcAft>
              <a:buClr>
                <a:schemeClr val="dk1"/>
              </a:buClr>
              <a:buSzPts val="7063"/>
              <a:buNone/>
              <a:defRPr sz="7062" b="1"/>
            </a:lvl4pPr>
            <a:lvl5pPr marL="2286000" lvl="4" indent="-228600" algn="l">
              <a:lnSpc>
                <a:spcPct val="90000"/>
              </a:lnSpc>
              <a:spcBef>
                <a:spcPts val="2207"/>
              </a:spcBef>
              <a:spcAft>
                <a:spcPts val="0"/>
              </a:spcAft>
              <a:buClr>
                <a:schemeClr val="dk1"/>
              </a:buClr>
              <a:buSzPts val="7063"/>
              <a:buNone/>
              <a:defRPr sz="7062" b="1"/>
            </a:lvl5pPr>
            <a:lvl6pPr marL="2743200" lvl="5" indent="-228600" algn="l">
              <a:lnSpc>
                <a:spcPct val="90000"/>
              </a:lnSpc>
              <a:spcBef>
                <a:spcPts val="2207"/>
              </a:spcBef>
              <a:spcAft>
                <a:spcPts val="0"/>
              </a:spcAft>
              <a:buClr>
                <a:schemeClr val="dk1"/>
              </a:buClr>
              <a:buSzPts val="7063"/>
              <a:buNone/>
              <a:defRPr sz="7062" b="1"/>
            </a:lvl6pPr>
            <a:lvl7pPr marL="3200400" lvl="6" indent="-228600" algn="l">
              <a:lnSpc>
                <a:spcPct val="90000"/>
              </a:lnSpc>
              <a:spcBef>
                <a:spcPts val="2207"/>
              </a:spcBef>
              <a:spcAft>
                <a:spcPts val="0"/>
              </a:spcAft>
              <a:buClr>
                <a:schemeClr val="dk1"/>
              </a:buClr>
              <a:buSzPts val="7063"/>
              <a:buNone/>
              <a:defRPr sz="7062" b="1"/>
            </a:lvl7pPr>
            <a:lvl8pPr marL="3657600" lvl="7" indent="-228600" algn="l">
              <a:lnSpc>
                <a:spcPct val="90000"/>
              </a:lnSpc>
              <a:spcBef>
                <a:spcPts val="2207"/>
              </a:spcBef>
              <a:spcAft>
                <a:spcPts val="0"/>
              </a:spcAft>
              <a:buClr>
                <a:schemeClr val="dk1"/>
              </a:buClr>
              <a:buSzPts val="7063"/>
              <a:buNone/>
              <a:defRPr sz="7062" b="1"/>
            </a:lvl8pPr>
            <a:lvl9pPr marL="4114800" lvl="8" indent="-228600" algn="l">
              <a:lnSpc>
                <a:spcPct val="90000"/>
              </a:lnSpc>
              <a:spcBef>
                <a:spcPts val="2207"/>
              </a:spcBef>
              <a:spcAft>
                <a:spcPts val="0"/>
              </a:spcAft>
              <a:buClr>
                <a:schemeClr val="dk1"/>
              </a:buClr>
              <a:buSzPts val="7063"/>
              <a:buNone/>
              <a:defRPr sz="7062" b="1"/>
            </a:lvl9pPr>
          </a:lstStyle>
          <a:p>
            <a:endParaRPr/>
          </a:p>
        </p:txBody>
      </p:sp>
      <p:sp>
        <p:nvSpPr>
          <p:cNvPr id="41" name="Google Shape;41;p7"/>
          <p:cNvSpPr txBox="1">
            <a:spLocks noGrp="1"/>
          </p:cNvSpPr>
          <p:nvPr>
            <p:ph type="body" idx="4"/>
          </p:nvPr>
        </p:nvSpPr>
        <p:spPr>
          <a:xfrm>
            <a:off x="21669409" y="11716446"/>
            <a:ext cx="18197175" cy="17233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942760" y="1707728"/>
            <a:ext cx="36918245" cy="6199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948334" y="2138363"/>
            <a:ext cx="13805328" cy="74842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127"/>
              <a:buFont typeface="Calibri"/>
              <a:buNone/>
              <a:defRPr sz="141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8197174" y="4618276"/>
            <a:ext cx="21669405" cy="22794351"/>
          </a:xfrm>
          <a:prstGeom prst="rect">
            <a:avLst/>
          </a:prstGeom>
          <a:noFill/>
          <a:ln>
            <a:noFill/>
          </a:ln>
        </p:spPr>
        <p:txBody>
          <a:bodyPr spcFirstLastPara="1" wrap="square" lIns="91425" tIns="45700" rIns="91425" bIns="45700" anchor="t" anchorCtr="0">
            <a:normAutofit/>
          </a:bodyPr>
          <a:lstStyle>
            <a:lvl1pPr marL="457200" lvl="0" indent="-1125664" algn="l">
              <a:lnSpc>
                <a:spcPct val="90000"/>
              </a:lnSpc>
              <a:spcBef>
                <a:spcPts val="4415"/>
              </a:spcBef>
              <a:spcAft>
                <a:spcPts val="0"/>
              </a:spcAft>
              <a:buClr>
                <a:schemeClr val="dk1"/>
              </a:buClr>
              <a:buSzPts val="14127"/>
              <a:buChar char="•"/>
              <a:defRPr sz="14127"/>
            </a:lvl1pPr>
            <a:lvl2pPr marL="914400" lvl="1" indent="-1013523" algn="l">
              <a:lnSpc>
                <a:spcPct val="90000"/>
              </a:lnSpc>
              <a:spcBef>
                <a:spcPts val="2207"/>
              </a:spcBef>
              <a:spcAft>
                <a:spcPts val="0"/>
              </a:spcAft>
              <a:buClr>
                <a:schemeClr val="dk1"/>
              </a:buClr>
              <a:buSzPts val="12361"/>
              <a:buChar char="•"/>
              <a:defRPr sz="12361"/>
            </a:lvl2pPr>
            <a:lvl3pPr marL="1371600" lvl="2" indent="-901382" algn="l">
              <a:lnSpc>
                <a:spcPct val="90000"/>
              </a:lnSpc>
              <a:spcBef>
                <a:spcPts val="2207"/>
              </a:spcBef>
              <a:spcAft>
                <a:spcPts val="0"/>
              </a:spcAft>
              <a:buClr>
                <a:schemeClr val="dk1"/>
              </a:buClr>
              <a:buSzPts val="10595"/>
              <a:buChar char="•"/>
              <a:defRPr sz="10595"/>
            </a:lvl3pPr>
            <a:lvl4pPr marL="1828800" lvl="3" indent="-789241" algn="l">
              <a:lnSpc>
                <a:spcPct val="90000"/>
              </a:lnSpc>
              <a:spcBef>
                <a:spcPts val="2207"/>
              </a:spcBef>
              <a:spcAft>
                <a:spcPts val="0"/>
              </a:spcAft>
              <a:buClr>
                <a:schemeClr val="dk1"/>
              </a:buClr>
              <a:buSzPts val="8829"/>
              <a:buChar char="•"/>
              <a:defRPr sz="8829"/>
            </a:lvl4pPr>
            <a:lvl5pPr marL="2286000" lvl="4" indent="-789241" algn="l">
              <a:lnSpc>
                <a:spcPct val="90000"/>
              </a:lnSpc>
              <a:spcBef>
                <a:spcPts val="2207"/>
              </a:spcBef>
              <a:spcAft>
                <a:spcPts val="0"/>
              </a:spcAft>
              <a:buClr>
                <a:schemeClr val="dk1"/>
              </a:buClr>
              <a:buSzPts val="8829"/>
              <a:buChar char="•"/>
              <a:defRPr sz="8829"/>
            </a:lvl5pPr>
            <a:lvl6pPr marL="2743200" lvl="5" indent="-789241" algn="l">
              <a:lnSpc>
                <a:spcPct val="90000"/>
              </a:lnSpc>
              <a:spcBef>
                <a:spcPts val="2207"/>
              </a:spcBef>
              <a:spcAft>
                <a:spcPts val="0"/>
              </a:spcAft>
              <a:buClr>
                <a:schemeClr val="dk1"/>
              </a:buClr>
              <a:buSzPts val="8829"/>
              <a:buChar char="•"/>
              <a:defRPr sz="8829"/>
            </a:lvl6pPr>
            <a:lvl7pPr marL="3200400" lvl="6" indent="-789241" algn="l">
              <a:lnSpc>
                <a:spcPct val="90000"/>
              </a:lnSpc>
              <a:spcBef>
                <a:spcPts val="2207"/>
              </a:spcBef>
              <a:spcAft>
                <a:spcPts val="0"/>
              </a:spcAft>
              <a:buClr>
                <a:schemeClr val="dk1"/>
              </a:buClr>
              <a:buSzPts val="8829"/>
              <a:buChar char="•"/>
              <a:defRPr sz="8829"/>
            </a:lvl7pPr>
            <a:lvl8pPr marL="3657600" lvl="7" indent="-789241" algn="l">
              <a:lnSpc>
                <a:spcPct val="90000"/>
              </a:lnSpc>
              <a:spcBef>
                <a:spcPts val="2207"/>
              </a:spcBef>
              <a:spcAft>
                <a:spcPts val="0"/>
              </a:spcAft>
              <a:buClr>
                <a:schemeClr val="dk1"/>
              </a:buClr>
              <a:buSzPts val="8829"/>
              <a:buChar char="•"/>
              <a:defRPr sz="8829"/>
            </a:lvl8pPr>
            <a:lvl9pPr marL="4114800" lvl="8" indent="-789241" algn="l">
              <a:lnSpc>
                <a:spcPct val="90000"/>
              </a:lnSpc>
              <a:spcBef>
                <a:spcPts val="2207"/>
              </a:spcBef>
              <a:spcAft>
                <a:spcPts val="0"/>
              </a:spcAft>
              <a:buClr>
                <a:schemeClr val="dk1"/>
              </a:buClr>
              <a:buSzPts val="8829"/>
              <a:buChar char="•"/>
              <a:defRPr sz="8829"/>
            </a:lvl9pPr>
          </a:lstStyle>
          <a:p>
            <a:endParaRPr/>
          </a:p>
        </p:txBody>
      </p:sp>
      <p:sp>
        <p:nvSpPr>
          <p:cNvPr id="57" name="Google Shape;57;p10"/>
          <p:cNvSpPr txBox="1">
            <a:spLocks noGrp="1"/>
          </p:cNvSpPr>
          <p:nvPr>
            <p:ph type="body" idx="2"/>
          </p:nvPr>
        </p:nvSpPr>
        <p:spPr>
          <a:xfrm>
            <a:off x="2948334" y="9622632"/>
            <a:ext cx="13805328" cy="1782711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15"/>
              </a:spcBef>
              <a:spcAft>
                <a:spcPts val="0"/>
              </a:spcAft>
              <a:buClr>
                <a:schemeClr val="dk1"/>
              </a:buClr>
              <a:buSzPts val="7063"/>
              <a:buNone/>
              <a:defRPr sz="7062"/>
            </a:lvl1pPr>
            <a:lvl2pPr marL="914400" lvl="1" indent="-228600" algn="l">
              <a:lnSpc>
                <a:spcPct val="90000"/>
              </a:lnSpc>
              <a:spcBef>
                <a:spcPts val="2207"/>
              </a:spcBef>
              <a:spcAft>
                <a:spcPts val="0"/>
              </a:spcAft>
              <a:buClr>
                <a:schemeClr val="dk1"/>
              </a:buClr>
              <a:buSzPts val="6180"/>
              <a:buNone/>
              <a:defRPr sz="6180"/>
            </a:lvl2pPr>
            <a:lvl3pPr marL="1371600" lvl="2" indent="-228600" algn="l">
              <a:lnSpc>
                <a:spcPct val="90000"/>
              </a:lnSpc>
              <a:spcBef>
                <a:spcPts val="2207"/>
              </a:spcBef>
              <a:spcAft>
                <a:spcPts val="0"/>
              </a:spcAft>
              <a:buClr>
                <a:schemeClr val="dk1"/>
              </a:buClr>
              <a:buSzPts val="5298"/>
              <a:buNone/>
              <a:defRPr sz="5298"/>
            </a:lvl3pPr>
            <a:lvl4pPr marL="1828800" lvl="3" indent="-228600" algn="l">
              <a:lnSpc>
                <a:spcPct val="90000"/>
              </a:lnSpc>
              <a:spcBef>
                <a:spcPts val="2207"/>
              </a:spcBef>
              <a:spcAft>
                <a:spcPts val="0"/>
              </a:spcAft>
              <a:buClr>
                <a:schemeClr val="dk1"/>
              </a:buClr>
              <a:buSzPts val="4415"/>
              <a:buNone/>
              <a:defRPr sz="4415"/>
            </a:lvl4pPr>
            <a:lvl5pPr marL="2286000" lvl="4" indent="-228600" algn="l">
              <a:lnSpc>
                <a:spcPct val="90000"/>
              </a:lnSpc>
              <a:spcBef>
                <a:spcPts val="2207"/>
              </a:spcBef>
              <a:spcAft>
                <a:spcPts val="0"/>
              </a:spcAft>
              <a:buClr>
                <a:schemeClr val="dk1"/>
              </a:buClr>
              <a:buSzPts val="4415"/>
              <a:buNone/>
              <a:defRPr sz="4415"/>
            </a:lvl5pPr>
            <a:lvl6pPr marL="2743200" lvl="5" indent="-228600" algn="l">
              <a:lnSpc>
                <a:spcPct val="90000"/>
              </a:lnSpc>
              <a:spcBef>
                <a:spcPts val="2207"/>
              </a:spcBef>
              <a:spcAft>
                <a:spcPts val="0"/>
              </a:spcAft>
              <a:buClr>
                <a:schemeClr val="dk1"/>
              </a:buClr>
              <a:buSzPts val="4415"/>
              <a:buNone/>
              <a:defRPr sz="4415"/>
            </a:lvl6pPr>
            <a:lvl7pPr marL="3200400" lvl="6" indent="-228600" algn="l">
              <a:lnSpc>
                <a:spcPct val="90000"/>
              </a:lnSpc>
              <a:spcBef>
                <a:spcPts val="2207"/>
              </a:spcBef>
              <a:spcAft>
                <a:spcPts val="0"/>
              </a:spcAft>
              <a:buClr>
                <a:schemeClr val="dk1"/>
              </a:buClr>
              <a:buSzPts val="4415"/>
              <a:buNone/>
              <a:defRPr sz="4415"/>
            </a:lvl7pPr>
            <a:lvl8pPr marL="3657600" lvl="7" indent="-228600" algn="l">
              <a:lnSpc>
                <a:spcPct val="90000"/>
              </a:lnSpc>
              <a:spcBef>
                <a:spcPts val="2207"/>
              </a:spcBef>
              <a:spcAft>
                <a:spcPts val="0"/>
              </a:spcAft>
              <a:buClr>
                <a:schemeClr val="dk1"/>
              </a:buClr>
              <a:buSzPts val="4415"/>
              <a:buNone/>
              <a:defRPr sz="4415"/>
            </a:lvl8pPr>
            <a:lvl9pPr marL="4114800" lvl="8" indent="-228600" algn="l">
              <a:lnSpc>
                <a:spcPct val="90000"/>
              </a:lnSpc>
              <a:spcBef>
                <a:spcPts val="2207"/>
              </a:spcBef>
              <a:spcAft>
                <a:spcPts val="0"/>
              </a:spcAft>
              <a:buClr>
                <a:schemeClr val="dk1"/>
              </a:buClr>
              <a:buSzPts val="4415"/>
              <a:buNone/>
              <a:defRPr sz="4415"/>
            </a:lvl9pPr>
          </a:lstStyle>
          <a:p>
            <a:endParaRPr/>
          </a:p>
        </p:txBody>
      </p:sp>
      <p:sp>
        <p:nvSpPr>
          <p:cNvPr id="58" name="Google Shape;58;p10"/>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948334" y="2138363"/>
            <a:ext cx="13805328" cy="74842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127"/>
              <a:buFont typeface="Calibri"/>
              <a:buNone/>
              <a:defRPr sz="141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8197174" y="4618276"/>
            <a:ext cx="21669405" cy="2279435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4415"/>
              </a:spcBef>
              <a:spcAft>
                <a:spcPts val="0"/>
              </a:spcAft>
              <a:buClr>
                <a:schemeClr val="dk1"/>
              </a:buClr>
              <a:buSzPts val="14127"/>
              <a:buFont typeface="Arial"/>
              <a:buNone/>
              <a:defRPr sz="14127" b="0" i="0" u="none" strike="noStrike" cap="none">
                <a:solidFill>
                  <a:schemeClr val="dk1"/>
                </a:solidFill>
                <a:latin typeface="Calibri"/>
                <a:ea typeface="Calibri"/>
                <a:cs typeface="Calibri"/>
                <a:sym typeface="Calibri"/>
              </a:defRPr>
            </a:lvl1pPr>
            <a:lvl2pPr marR="0" lvl="1" algn="l" rtl="0">
              <a:lnSpc>
                <a:spcPct val="90000"/>
              </a:lnSpc>
              <a:spcBef>
                <a:spcPts val="2207"/>
              </a:spcBef>
              <a:spcAft>
                <a:spcPts val="0"/>
              </a:spcAft>
              <a:buClr>
                <a:schemeClr val="dk1"/>
              </a:buClr>
              <a:buSzPts val="12361"/>
              <a:buFont typeface="Arial"/>
              <a:buNone/>
              <a:defRPr sz="12361" b="0" i="0" u="none" strike="noStrike" cap="none">
                <a:solidFill>
                  <a:schemeClr val="dk1"/>
                </a:solidFill>
                <a:latin typeface="Calibri"/>
                <a:ea typeface="Calibri"/>
                <a:cs typeface="Calibri"/>
                <a:sym typeface="Calibri"/>
              </a:defRPr>
            </a:lvl2pPr>
            <a:lvl3pPr marR="0" lvl="2" algn="l" rtl="0">
              <a:lnSpc>
                <a:spcPct val="90000"/>
              </a:lnSpc>
              <a:spcBef>
                <a:spcPts val="2207"/>
              </a:spcBef>
              <a:spcAft>
                <a:spcPts val="0"/>
              </a:spcAft>
              <a:buClr>
                <a:schemeClr val="dk1"/>
              </a:buClr>
              <a:buSzPts val="10595"/>
              <a:buFont typeface="Arial"/>
              <a:buNone/>
              <a:defRPr sz="10595" b="0" i="0" u="none" strike="noStrike" cap="none">
                <a:solidFill>
                  <a:schemeClr val="dk1"/>
                </a:solidFill>
                <a:latin typeface="Calibri"/>
                <a:ea typeface="Calibri"/>
                <a:cs typeface="Calibri"/>
                <a:sym typeface="Calibri"/>
              </a:defRPr>
            </a:lvl3pPr>
            <a:lvl4pPr marR="0" lvl="3"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4pPr>
            <a:lvl5pPr marR="0" lvl="4"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5pPr>
            <a:lvl6pPr marR="0" lvl="5"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6pPr>
            <a:lvl7pPr marR="0" lvl="6"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7pPr>
            <a:lvl8pPr marR="0" lvl="7"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8pPr>
            <a:lvl9pPr marR="0" lvl="8"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2948334" y="9622632"/>
            <a:ext cx="13805328" cy="1782711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15"/>
              </a:spcBef>
              <a:spcAft>
                <a:spcPts val="0"/>
              </a:spcAft>
              <a:buClr>
                <a:schemeClr val="dk1"/>
              </a:buClr>
              <a:buSzPts val="7063"/>
              <a:buNone/>
              <a:defRPr sz="7062"/>
            </a:lvl1pPr>
            <a:lvl2pPr marL="914400" lvl="1" indent="-228600" algn="l">
              <a:lnSpc>
                <a:spcPct val="90000"/>
              </a:lnSpc>
              <a:spcBef>
                <a:spcPts val="2207"/>
              </a:spcBef>
              <a:spcAft>
                <a:spcPts val="0"/>
              </a:spcAft>
              <a:buClr>
                <a:schemeClr val="dk1"/>
              </a:buClr>
              <a:buSzPts val="6180"/>
              <a:buNone/>
              <a:defRPr sz="6180"/>
            </a:lvl2pPr>
            <a:lvl3pPr marL="1371600" lvl="2" indent="-228600" algn="l">
              <a:lnSpc>
                <a:spcPct val="90000"/>
              </a:lnSpc>
              <a:spcBef>
                <a:spcPts val="2207"/>
              </a:spcBef>
              <a:spcAft>
                <a:spcPts val="0"/>
              </a:spcAft>
              <a:buClr>
                <a:schemeClr val="dk1"/>
              </a:buClr>
              <a:buSzPts val="5298"/>
              <a:buNone/>
              <a:defRPr sz="5298"/>
            </a:lvl3pPr>
            <a:lvl4pPr marL="1828800" lvl="3" indent="-228600" algn="l">
              <a:lnSpc>
                <a:spcPct val="90000"/>
              </a:lnSpc>
              <a:spcBef>
                <a:spcPts val="2207"/>
              </a:spcBef>
              <a:spcAft>
                <a:spcPts val="0"/>
              </a:spcAft>
              <a:buClr>
                <a:schemeClr val="dk1"/>
              </a:buClr>
              <a:buSzPts val="4415"/>
              <a:buNone/>
              <a:defRPr sz="4415"/>
            </a:lvl4pPr>
            <a:lvl5pPr marL="2286000" lvl="4" indent="-228600" algn="l">
              <a:lnSpc>
                <a:spcPct val="90000"/>
              </a:lnSpc>
              <a:spcBef>
                <a:spcPts val="2207"/>
              </a:spcBef>
              <a:spcAft>
                <a:spcPts val="0"/>
              </a:spcAft>
              <a:buClr>
                <a:schemeClr val="dk1"/>
              </a:buClr>
              <a:buSzPts val="4415"/>
              <a:buNone/>
              <a:defRPr sz="4415"/>
            </a:lvl5pPr>
            <a:lvl6pPr marL="2743200" lvl="5" indent="-228600" algn="l">
              <a:lnSpc>
                <a:spcPct val="90000"/>
              </a:lnSpc>
              <a:spcBef>
                <a:spcPts val="2207"/>
              </a:spcBef>
              <a:spcAft>
                <a:spcPts val="0"/>
              </a:spcAft>
              <a:buClr>
                <a:schemeClr val="dk1"/>
              </a:buClr>
              <a:buSzPts val="4415"/>
              <a:buNone/>
              <a:defRPr sz="4415"/>
            </a:lvl6pPr>
            <a:lvl7pPr marL="3200400" lvl="6" indent="-228600" algn="l">
              <a:lnSpc>
                <a:spcPct val="90000"/>
              </a:lnSpc>
              <a:spcBef>
                <a:spcPts val="2207"/>
              </a:spcBef>
              <a:spcAft>
                <a:spcPts val="0"/>
              </a:spcAft>
              <a:buClr>
                <a:schemeClr val="dk1"/>
              </a:buClr>
              <a:buSzPts val="4415"/>
              <a:buNone/>
              <a:defRPr sz="4415"/>
            </a:lvl7pPr>
            <a:lvl8pPr marL="3657600" lvl="7" indent="-228600" algn="l">
              <a:lnSpc>
                <a:spcPct val="90000"/>
              </a:lnSpc>
              <a:spcBef>
                <a:spcPts val="2207"/>
              </a:spcBef>
              <a:spcAft>
                <a:spcPts val="0"/>
              </a:spcAft>
              <a:buClr>
                <a:schemeClr val="dk1"/>
              </a:buClr>
              <a:buSzPts val="4415"/>
              <a:buNone/>
              <a:defRPr sz="4415"/>
            </a:lvl8pPr>
            <a:lvl9pPr marL="4114800" lvl="8" indent="-228600" algn="l">
              <a:lnSpc>
                <a:spcPct val="90000"/>
              </a:lnSpc>
              <a:spcBef>
                <a:spcPts val="2207"/>
              </a:spcBef>
              <a:spcAft>
                <a:spcPts val="0"/>
              </a:spcAft>
              <a:buClr>
                <a:schemeClr val="dk1"/>
              </a:buClr>
              <a:buSzPts val="4415"/>
              <a:buNone/>
              <a:defRPr sz="4415"/>
            </a:lvl9pPr>
          </a:lstStyle>
          <a:p>
            <a:endParaRPr/>
          </a:p>
        </p:txBody>
      </p:sp>
      <p:sp>
        <p:nvSpPr>
          <p:cNvPr id="65" name="Google Shape;65;p11"/>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942760" y="1707728"/>
            <a:ext cx="36918245" cy="619976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9424"/>
              <a:buFont typeface="Calibri"/>
              <a:buNone/>
              <a:defRPr sz="19424"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2942760" y="8538601"/>
            <a:ext cx="36918245" cy="20351570"/>
          </a:xfrm>
          <a:prstGeom prst="rect">
            <a:avLst/>
          </a:prstGeom>
          <a:noFill/>
          <a:ln>
            <a:noFill/>
          </a:ln>
        </p:spPr>
        <p:txBody>
          <a:bodyPr spcFirstLastPara="1" wrap="square" lIns="91425" tIns="45700" rIns="91425" bIns="45700" anchor="t" anchorCtr="0">
            <a:normAutofit/>
          </a:bodyPr>
          <a:lstStyle>
            <a:lvl1pPr marL="457200" marR="0" lvl="0" indent="-1013523" algn="l" rtl="0">
              <a:lnSpc>
                <a:spcPct val="90000"/>
              </a:lnSpc>
              <a:spcBef>
                <a:spcPts val="4415"/>
              </a:spcBef>
              <a:spcAft>
                <a:spcPts val="0"/>
              </a:spcAft>
              <a:buClr>
                <a:schemeClr val="dk1"/>
              </a:buClr>
              <a:buSzPts val="12361"/>
              <a:buFont typeface="Arial"/>
              <a:buChar char="•"/>
              <a:defRPr sz="12361" b="0" i="0" u="none" strike="noStrike" cap="none">
                <a:solidFill>
                  <a:schemeClr val="dk1"/>
                </a:solidFill>
                <a:latin typeface="Calibri"/>
                <a:ea typeface="Calibri"/>
                <a:cs typeface="Calibri"/>
                <a:sym typeface="Calibri"/>
              </a:defRPr>
            </a:lvl1pPr>
            <a:lvl2pPr marL="914400" marR="0" lvl="1" indent="-901382" algn="l" rtl="0">
              <a:lnSpc>
                <a:spcPct val="90000"/>
              </a:lnSpc>
              <a:spcBef>
                <a:spcPts val="2207"/>
              </a:spcBef>
              <a:spcAft>
                <a:spcPts val="0"/>
              </a:spcAft>
              <a:buClr>
                <a:schemeClr val="dk1"/>
              </a:buClr>
              <a:buSzPts val="10595"/>
              <a:buFont typeface="Arial"/>
              <a:buChar char="•"/>
              <a:defRPr sz="10595" b="0" i="0" u="none" strike="noStrike" cap="none">
                <a:solidFill>
                  <a:schemeClr val="dk1"/>
                </a:solidFill>
                <a:latin typeface="Calibri"/>
                <a:ea typeface="Calibri"/>
                <a:cs typeface="Calibri"/>
                <a:sym typeface="Calibri"/>
              </a:defRPr>
            </a:lvl2pPr>
            <a:lvl3pPr marL="1371600" marR="0" lvl="2" indent="-789241" algn="l" rtl="0">
              <a:lnSpc>
                <a:spcPct val="90000"/>
              </a:lnSpc>
              <a:spcBef>
                <a:spcPts val="2207"/>
              </a:spcBef>
              <a:spcAft>
                <a:spcPts val="0"/>
              </a:spcAft>
              <a:buClr>
                <a:schemeClr val="dk1"/>
              </a:buClr>
              <a:buSzPts val="8829"/>
              <a:buFont typeface="Arial"/>
              <a:buChar char="•"/>
              <a:defRPr sz="8829" b="0" i="0" u="none" strike="noStrike" cap="none">
                <a:solidFill>
                  <a:schemeClr val="dk1"/>
                </a:solidFill>
                <a:latin typeface="Calibri"/>
                <a:ea typeface="Calibri"/>
                <a:cs typeface="Calibri"/>
                <a:sym typeface="Calibri"/>
              </a:defRPr>
            </a:lvl3pPr>
            <a:lvl4pPr marL="1828800" marR="0" lvl="3"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4pPr>
            <a:lvl5pPr marL="2286000" marR="0" lvl="4"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5pPr>
            <a:lvl6pPr marL="2743200" marR="0" lvl="5"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6pPr>
            <a:lvl7pPr marL="3200400" marR="0" lvl="6"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7pPr>
            <a:lvl8pPr marL="3657600" marR="0" lvl="7"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8pPr>
            <a:lvl9pPr marL="4114800" marR="0" lvl="8" indent="-733171"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29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29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298" b="0" i="0" u="none" strike="noStrike" cap="none">
                <a:solidFill>
                  <a:srgbClr val="888888"/>
                </a:solidFill>
                <a:latin typeface="Calibri"/>
                <a:ea typeface="Calibri"/>
                <a:cs typeface="Calibri"/>
                <a:sym typeface="Calibri"/>
              </a:defRPr>
            </a:lvl1pPr>
            <a:lvl2pPr marL="0" marR="0" lvl="1" indent="0" algn="r" rtl="0">
              <a:spcBef>
                <a:spcPts val="0"/>
              </a:spcBef>
              <a:buNone/>
              <a:defRPr sz="5298" b="0" i="0" u="none" strike="noStrike" cap="none">
                <a:solidFill>
                  <a:srgbClr val="888888"/>
                </a:solidFill>
                <a:latin typeface="Calibri"/>
                <a:ea typeface="Calibri"/>
                <a:cs typeface="Calibri"/>
                <a:sym typeface="Calibri"/>
              </a:defRPr>
            </a:lvl2pPr>
            <a:lvl3pPr marL="0" marR="0" lvl="2" indent="0" algn="r" rtl="0">
              <a:spcBef>
                <a:spcPts val="0"/>
              </a:spcBef>
              <a:buNone/>
              <a:defRPr sz="5298" b="0" i="0" u="none" strike="noStrike" cap="none">
                <a:solidFill>
                  <a:srgbClr val="888888"/>
                </a:solidFill>
                <a:latin typeface="Calibri"/>
                <a:ea typeface="Calibri"/>
                <a:cs typeface="Calibri"/>
                <a:sym typeface="Calibri"/>
              </a:defRPr>
            </a:lvl3pPr>
            <a:lvl4pPr marL="0" marR="0" lvl="3" indent="0" algn="r" rtl="0">
              <a:spcBef>
                <a:spcPts val="0"/>
              </a:spcBef>
              <a:buNone/>
              <a:defRPr sz="5298" b="0" i="0" u="none" strike="noStrike" cap="none">
                <a:solidFill>
                  <a:srgbClr val="888888"/>
                </a:solidFill>
                <a:latin typeface="Calibri"/>
                <a:ea typeface="Calibri"/>
                <a:cs typeface="Calibri"/>
                <a:sym typeface="Calibri"/>
              </a:defRPr>
            </a:lvl4pPr>
            <a:lvl5pPr marL="0" marR="0" lvl="4" indent="0" algn="r" rtl="0">
              <a:spcBef>
                <a:spcPts val="0"/>
              </a:spcBef>
              <a:buNone/>
              <a:defRPr sz="5298" b="0" i="0" u="none" strike="noStrike" cap="none">
                <a:solidFill>
                  <a:srgbClr val="888888"/>
                </a:solidFill>
                <a:latin typeface="Calibri"/>
                <a:ea typeface="Calibri"/>
                <a:cs typeface="Calibri"/>
                <a:sym typeface="Calibri"/>
              </a:defRPr>
            </a:lvl5pPr>
            <a:lvl6pPr marL="0" marR="0" lvl="5" indent="0" algn="r" rtl="0">
              <a:spcBef>
                <a:spcPts val="0"/>
              </a:spcBef>
              <a:buNone/>
              <a:defRPr sz="5298" b="0" i="0" u="none" strike="noStrike" cap="none">
                <a:solidFill>
                  <a:srgbClr val="888888"/>
                </a:solidFill>
                <a:latin typeface="Calibri"/>
                <a:ea typeface="Calibri"/>
                <a:cs typeface="Calibri"/>
                <a:sym typeface="Calibri"/>
              </a:defRPr>
            </a:lvl6pPr>
            <a:lvl7pPr marL="0" marR="0" lvl="6" indent="0" algn="r" rtl="0">
              <a:spcBef>
                <a:spcPts val="0"/>
              </a:spcBef>
              <a:buNone/>
              <a:defRPr sz="5298" b="0" i="0" u="none" strike="noStrike" cap="none">
                <a:solidFill>
                  <a:srgbClr val="888888"/>
                </a:solidFill>
                <a:latin typeface="Calibri"/>
                <a:ea typeface="Calibri"/>
                <a:cs typeface="Calibri"/>
                <a:sym typeface="Calibri"/>
              </a:defRPr>
            </a:lvl7pPr>
            <a:lvl8pPr marL="0" marR="0" lvl="7" indent="0" algn="r" rtl="0">
              <a:spcBef>
                <a:spcPts val="0"/>
              </a:spcBef>
              <a:buNone/>
              <a:defRPr sz="5298" b="0" i="0" u="none" strike="noStrike" cap="none">
                <a:solidFill>
                  <a:srgbClr val="888888"/>
                </a:solidFill>
                <a:latin typeface="Calibri"/>
                <a:ea typeface="Calibri"/>
                <a:cs typeface="Calibri"/>
                <a:sym typeface="Calibri"/>
              </a:defRPr>
            </a:lvl8pPr>
            <a:lvl9pPr marL="0" marR="0" lvl="8" indent="0" algn="r" rtl="0">
              <a:spcBef>
                <a:spcPts val="0"/>
              </a:spcBef>
              <a:buNone/>
              <a:defRPr sz="5298" b="0" i="0" u="none" strike="noStrike" cap="none">
                <a:solidFill>
                  <a:srgbClr val="888888"/>
                </a:solidFill>
                <a:latin typeface="Calibri"/>
                <a:ea typeface="Calibri"/>
                <a:cs typeface="Calibri"/>
                <a:sym typeface="Calibri"/>
              </a:defRPr>
            </a:lvl9pPr>
          </a:lstStyle>
          <a:p>
            <a:fld id="{00000000-1234-1234-1234-123412341234}" type="slidenum">
              <a:rPr lang="en-US" smtClean="0"/>
              <a:pPr/>
              <a:t>‹Nr.›</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81fed228e2_1_0"/>
          <p:cNvSpPr txBox="1">
            <a:spLocks noGrp="1"/>
          </p:cNvSpPr>
          <p:nvPr>
            <p:ph type="title"/>
          </p:nvPr>
        </p:nvSpPr>
        <p:spPr>
          <a:xfrm>
            <a:off x="2942760" y="1707728"/>
            <a:ext cx="36918245" cy="619976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19424"/>
              <a:buFont typeface="Calibri"/>
              <a:buNone/>
              <a:defRPr sz="19424"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g81fed228e2_1_0"/>
          <p:cNvSpPr txBox="1">
            <a:spLocks noGrp="1"/>
          </p:cNvSpPr>
          <p:nvPr>
            <p:ph type="body" idx="1"/>
          </p:nvPr>
        </p:nvSpPr>
        <p:spPr>
          <a:xfrm>
            <a:off x="2942760" y="8538601"/>
            <a:ext cx="36918245" cy="20351570"/>
          </a:xfrm>
          <a:prstGeom prst="rect">
            <a:avLst/>
          </a:prstGeom>
          <a:noFill/>
          <a:ln>
            <a:noFill/>
          </a:ln>
        </p:spPr>
        <p:txBody>
          <a:bodyPr spcFirstLastPara="1" wrap="square" lIns="91425" tIns="45700" rIns="91425" bIns="45700" anchor="t" anchorCtr="0">
            <a:noAutofit/>
          </a:bodyPr>
          <a:lstStyle>
            <a:lvl1pPr marL="457200" marR="0" lvl="0" indent="-1013523" algn="l" rtl="0">
              <a:lnSpc>
                <a:spcPct val="90000"/>
              </a:lnSpc>
              <a:spcBef>
                <a:spcPts val="4415"/>
              </a:spcBef>
              <a:spcAft>
                <a:spcPts val="0"/>
              </a:spcAft>
              <a:buClr>
                <a:schemeClr val="dk1"/>
              </a:buClr>
              <a:buSzPts val="12361"/>
              <a:buFont typeface="Arial"/>
              <a:buChar char="•"/>
              <a:defRPr sz="12361" b="0" i="0" u="none" strike="noStrike" cap="none">
                <a:solidFill>
                  <a:schemeClr val="dk1"/>
                </a:solidFill>
                <a:latin typeface="Calibri"/>
                <a:ea typeface="Calibri"/>
                <a:cs typeface="Calibri"/>
                <a:sym typeface="Calibri"/>
              </a:defRPr>
            </a:lvl1pPr>
            <a:lvl2pPr marL="914400" marR="0" lvl="1" indent="-901382" algn="l" rtl="0">
              <a:lnSpc>
                <a:spcPct val="90000"/>
              </a:lnSpc>
              <a:spcBef>
                <a:spcPts val="2207"/>
              </a:spcBef>
              <a:spcAft>
                <a:spcPts val="0"/>
              </a:spcAft>
              <a:buClr>
                <a:schemeClr val="dk1"/>
              </a:buClr>
              <a:buSzPts val="10595"/>
              <a:buFont typeface="Arial"/>
              <a:buChar char="•"/>
              <a:defRPr sz="10595" b="0" i="0" u="none" strike="noStrike" cap="none">
                <a:solidFill>
                  <a:schemeClr val="dk1"/>
                </a:solidFill>
                <a:latin typeface="Calibri"/>
                <a:ea typeface="Calibri"/>
                <a:cs typeface="Calibri"/>
                <a:sym typeface="Calibri"/>
              </a:defRPr>
            </a:lvl2pPr>
            <a:lvl3pPr marL="1371600" marR="0" lvl="2" indent="-789241" algn="l" rtl="0">
              <a:lnSpc>
                <a:spcPct val="90000"/>
              </a:lnSpc>
              <a:spcBef>
                <a:spcPts val="2207"/>
              </a:spcBef>
              <a:spcAft>
                <a:spcPts val="0"/>
              </a:spcAft>
              <a:buClr>
                <a:schemeClr val="dk1"/>
              </a:buClr>
              <a:buSzPts val="8829"/>
              <a:buFont typeface="Arial"/>
              <a:buChar char="•"/>
              <a:defRPr sz="8829" b="0" i="0" u="none" strike="noStrike" cap="none">
                <a:solidFill>
                  <a:schemeClr val="dk1"/>
                </a:solidFill>
                <a:latin typeface="Calibri"/>
                <a:ea typeface="Calibri"/>
                <a:cs typeface="Calibri"/>
                <a:sym typeface="Calibri"/>
              </a:defRPr>
            </a:lvl3pPr>
            <a:lvl4pPr marL="1828800" marR="0" lvl="3"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4pPr>
            <a:lvl5pPr marL="2286000" marR="0" lvl="4"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5pPr>
            <a:lvl6pPr marL="2743200" marR="0" lvl="5"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6pPr>
            <a:lvl7pPr marL="3200400" marR="0" lvl="6"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7pPr>
            <a:lvl8pPr marL="3657600" marR="0" lvl="7"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8pPr>
            <a:lvl9pPr marL="4114800" marR="0" lvl="8" indent="-733171"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9pPr>
          </a:lstStyle>
          <a:p>
            <a:endParaRPr/>
          </a:p>
        </p:txBody>
      </p:sp>
      <p:sp>
        <p:nvSpPr>
          <p:cNvPr id="83" name="Google Shape;83;g81fed228e2_1_0"/>
          <p:cNvSpPr txBox="1">
            <a:spLocks noGrp="1"/>
          </p:cNvSpPr>
          <p:nvPr>
            <p:ph type="dt" idx="10"/>
          </p:nvPr>
        </p:nvSpPr>
        <p:spPr>
          <a:xfrm>
            <a:off x="2942760" y="29729187"/>
            <a:ext cx="9630847" cy="17077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29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81fed228e2_1_0"/>
          <p:cNvSpPr txBox="1">
            <a:spLocks noGrp="1"/>
          </p:cNvSpPr>
          <p:nvPr>
            <p:ph type="ftr" idx="11"/>
          </p:nvPr>
        </p:nvSpPr>
        <p:spPr>
          <a:xfrm>
            <a:off x="14178747" y="29729187"/>
            <a:ext cx="14446270" cy="170772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29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g81fed228e2_1_0"/>
          <p:cNvSpPr txBox="1">
            <a:spLocks noGrp="1"/>
          </p:cNvSpPr>
          <p:nvPr>
            <p:ph type="sldNum" idx="12"/>
          </p:nvPr>
        </p:nvSpPr>
        <p:spPr>
          <a:xfrm>
            <a:off x="30230157" y="29729187"/>
            <a:ext cx="9630847" cy="17077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298" b="0" i="0" u="none" strike="noStrike" cap="none">
                <a:solidFill>
                  <a:srgbClr val="888888"/>
                </a:solidFill>
                <a:latin typeface="Calibri"/>
                <a:ea typeface="Calibri"/>
                <a:cs typeface="Calibri"/>
                <a:sym typeface="Calibri"/>
              </a:defRPr>
            </a:lvl1pPr>
            <a:lvl2pPr marL="0" marR="0" lvl="1" indent="0" algn="r" rtl="0">
              <a:spcBef>
                <a:spcPts val="0"/>
              </a:spcBef>
              <a:buNone/>
              <a:defRPr sz="5298" b="0" i="0" u="none" strike="noStrike" cap="none">
                <a:solidFill>
                  <a:srgbClr val="888888"/>
                </a:solidFill>
                <a:latin typeface="Calibri"/>
                <a:ea typeface="Calibri"/>
                <a:cs typeface="Calibri"/>
                <a:sym typeface="Calibri"/>
              </a:defRPr>
            </a:lvl2pPr>
            <a:lvl3pPr marL="0" marR="0" lvl="2" indent="0" algn="r" rtl="0">
              <a:spcBef>
                <a:spcPts val="0"/>
              </a:spcBef>
              <a:buNone/>
              <a:defRPr sz="5298" b="0" i="0" u="none" strike="noStrike" cap="none">
                <a:solidFill>
                  <a:srgbClr val="888888"/>
                </a:solidFill>
                <a:latin typeface="Calibri"/>
                <a:ea typeface="Calibri"/>
                <a:cs typeface="Calibri"/>
                <a:sym typeface="Calibri"/>
              </a:defRPr>
            </a:lvl3pPr>
            <a:lvl4pPr marL="0" marR="0" lvl="3" indent="0" algn="r" rtl="0">
              <a:spcBef>
                <a:spcPts val="0"/>
              </a:spcBef>
              <a:buNone/>
              <a:defRPr sz="5298" b="0" i="0" u="none" strike="noStrike" cap="none">
                <a:solidFill>
                  <a:srgbClr val="888888"/>
                </a:solidFill>
                <a:latin typeface="Calibri"/>
                <a:ea typeface="Calibri"/>
                <a:cs typeface="Calibri"/>
                <a:sym typeface="Calibri"/>
              </a:defRPr>
            </a:lvl4pPr>
            <a:lvl5pPr marL="0" marR="0" lvl="4" indent="0" algn="r" rtl="0">
              <a:spcBef>
                <a:spcPts val="0"/>
              </a:spcBef>
              <a:buNone/>
              <a:defRPr sz="5298" b="0" i="0" u="none" strike="noStrike" cap="none">
                <a:solidFill>
                  <a:srgbClr val="888888"/>
                </a:solidFill>
                <a:latin typeface="Calibri"/>
                <a:ea typeface="Calibri"/>
                <a:cs typeface="Calibri"/>
                <a:sym typeface="Calibri"/>
              </a:defRPr>
            </a:lvl5pPr>
            <a:lvl6pPr marL="0" marR="0" lvl="5" indent="0" algn="r" rtl="0">
              <a:spcBef>
                <a:spcPts val="0"/>
              </a:spcBef>
              <a:buNone/>
              <a:defRPr sz="5298" b="0" i="0" u="none" strike="noStrike" cap="none">
                <a:solidFill>
                  <a:srgbClr val="888888"/>
                </a:solidFill>
                <a:latin typeface="Calibri"/>
                <a:ea typeface="Calibri"/>
                <a:cs typeface="Calibri"/>
                <a:sym typeface="Calibri"/>
              </a:defRPr>
            </a:lvl6pPr>
            <a:lvl7pPr marL="0" marR="0" lvl="6" indent="0" algn="r" rtl="0">
              <a:spcBef>
                <a:spcPts val="0"/>
              </a:spcBef>
              <a:buNone/>
              <a:defRPr sz="5298" b="0" i="0" u="none" strike="noStrike" cap="none">
                <a:solidFill>
                  <a:srgbClr val="888888"/>
                </a:solidFill>
                <a:latin typeface="Calibri"/>
                <a:ea typeface="Calibri"/>
                <a:cs typeface="Calibri"/>
                <a:sym typeface="Calibri"/>
              </a:defRPr>
            </a:lvl7pPr>
            <a:lvl8pPr marL="0" marR="0" lvl="7" indent="0" algn="r" rtl="0">
              <a:spcBef>
                <a:spcPts val="0"/>
              </a:spcBef>
              <a:buNone/>
              <a:defRPr sz="5298" b="0" i="0" u="none" strike="noStrike" cap="none">
                <a:solidFill>
                  <a:srgbClr val="888888"/>
                </a:solidFill>
                <a:latin typeface="Calibri"/>
                <a:ea typeface="Calibri"/>
                <a:cs typeface="Calibri"/>
                <a:sym typeface="Calibri"/>
              </a:defRPr>
            </a:lvl8pPr>
            <a:lvl9pPr marL="0" marR="0" lvl="8" indent="0" algn="r" rtl="0">
              <a:spcBef>
                <a:spcPts val="0"/>
              </a:spcBef>
              <a:buNone/>
              <a:defRPr sz="5298" b="0" i="0" u="none" strike="noStrike" cap="none">
                <a:solidFill>
                  <a:srgbClr val="888888"/>
                </a:solidFill>
                <a:latin typeface="Calibri"/>
                <a:ea typeface="Calibri"/>
                <a:cs typeface="Calibri"/>
                <a:sym typeface="Calibri"/>
              </a:defRPr>
            </a:lvl9pPr>
          </a:lstStyle>
          <a:p>
            <a:fld id="{00000000-1234-1234-1234-123412341234}" type="slidenum">
              <a:rPr lang="en-US" smtClean="0"/>
              <a:pPr/>
              <a:t>‹Nr.›</a:t>
            </a:fld>
            <a:endParaRPr lang="en-US"/>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m4a"/><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1.xml"/><Relationship Id="rId11" Type="http://schemas.openxmlformats.org/officeDocument/2006/relationships/image" Target="../media/image5.png"/><Relationship Id="rId5" Type="http://schemas.openxmlformats.org/officeDocument/2006/relationships/slideLayout" Target="../slideLayouts/slideLayout12.xml"/><Relationship Id="rId10" Type="http://schemas.openxmlformats.org/officeDocument/2006/relationships/image" Target="../media/image4.png"/><Relationship Id="rId4" Type="http://schemas.openxmlformats.org/officeDocument/2006/relationships/audio" Target="../media/media2.m4a"/><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81fed228e2_1_75"/>
          <p:cNvSpPr/>
          <p:nvPr/>
        </p:nvSpPr>
        <p:spPr>
          <a:xfrm>
            <a:off x="1" y="900113"/>
            <a:ext cx="42803701" cy="4338683"/>
          </a:xfrm>
          <a:prstGeom prst="rect">
            <a:avLst/>
          </a:prstGeom>
          <a:solidFill>
            <a:srgbClr val="E72240"/>
          </a:solidFill>
          <a:ln>
            <a:noFill/>
          </a:ln>
        </p:spPr>
        <p:txBody>
          <a:bodyPr spcFirstLastPara="1" wrap="square" lIns="91425" tIns="45700" rIns="91425" bIns="45700" anchor="ctr" anchorCtr="0">
            <a:noAutofit/>
          </a:bodyPr>
          <a:lstStyle/>
          <a:p>
            <a:pPr algn="ctr">
              <a:buClr>
                <a:schemeClr val="dk1"/>
              </a:buClr>
              <a:buSzPts val="1064"/>
            </a:pPr>
            <a:endParaRPr sz="1064">
              <a:solidFill>
                <a:schemeClr val="lt1"/>
              </a:solidFill>
              <a:latin typeface="Calibri"/>
              <a:ea typeface="Calibri"/>
              <a:cs typeface="Calibri"/>
              <a:sym typeface="Calibri"/>
            </a:endParaRPr>
          </a:p>
        </p:txBody>
      </p:sp>
      <p:sp>
        <p:nvSpPr>
          <p:cNvPr id="160" name="Google Shape;160;g81fed228e2_1_75"/>
          <p:cNvSpPr txBox="1"/>
          <p:nvPr/>
        </p:nvSpPr>
        <p:spPr>
          <a:xfrm>
            <a:off x="1329138" y="5875615"/>
            <a:ext cx="40145379" cy="23936100"/>
          </a:xfrm>
          <a:prstGeom prst="rect">
            <a:avLst/>
          </a:prstGeom>
          <a:noFill/>
          <a:ln>
            <a:noFill/>
          </a:ln>
        </p:spPr>
        <p:txBody>
          <a:bodyPr spcFirstLastPara="1" wrap="square" lIns="21000" tIns="21000" rIns="21000" bIns="21000" anchor="t" anchorCtr="0">
            <a:noAutofit/>
          </a:bodyPr>
          <a:lstStyle/>
          <a:p>
            <a:pPr algn="just">
              <a:buClr>
                <a:srgbClr val="E72240"/>
              </a:buClr>
              <a:buSzPts val="5400"/>
            </a:pPr>
            <a:r>
              <a:rPr lang="en-US" sz="5400" b="1" dirty="0">
                <a:solidFill>
                  <a:srgbClr val="E72240"/>
                </a:solidFill>
              </a:rPr>
              <a:t>Background</a:t>
            </a:r>
            <a:endParaRPr sz="4800" dirty="0">
              <a:solidFill>
                <a:schemeClr val="dk1"/>
              </a:solidFill>
              <a:latin typeface="Calibri"/>
              <a:ea typeface="Calibri"/>
              <a:cs typeface="Calibri"/>
              <a:sym typeface="Calibri"/>
            </a:endParaRPr>
          </a:p>
          <a:p>
            <a:pPr algn="just">
              <a:buClr>
                <a:schemeClr val="dk1"/>
              </a:buClr>
              <a:buSzPts val="3600"/>
            </a:pPr>
            <a:endParaRPr sz="3600" dirty="0"/>
          </a:p>
          <a:p>
            <a:pPr algn="just">
              <a:buSzPts val="4800"/>
            </a:pPr>
            <a:r>
              <a:rPr lang="en-US" sz="4800" dirty="0"/>
              <a:t>Antiretroviral treatment in Brazil is universal and free of charge for all people living with HIV (PLHIV). Following the introduction of DTG as first line therapy in national guidelines in 2017, the Ministry of Health of Brazil (</a:t>
            </a:r>
            <a:r>
              <a:rPr lang="en-US" sz="4800" dirty="0" err="1"/>
              <a:t>BMoH</a:t>
            </a:r>
            <a:r>
              <a:rPr lang="en-US" sz="4800" dirty="0"/>
              <a:t>) implemented a strategy of active pharmacovigilance to monitor adverse events (AE) among PLHIV using DTG-containing regimens (DTG-CR), as Brazil has one of the biggest cohorts of PLHIV using a DTG-CR in the world. This study aimed to estimate AE prevalence and to describe the most common adverse events observed in the country.</a:t>
            </a:r>
            <a:endParaRPr sz="4800" dirty="0">
              <a:solidFill>
                <a:schemeClr val="dk1"/>
              </a:solidFill>
            </a:endParaRPr>
          </a:p>
        </p:txBody>
      </p:sp>
      <p:sp>
        <p:nvSpPr>
          <p:cNvPr id="161" name="Google Shape;161;g81fed228e2_1_75"/>
          <p:cNvSpPr txBox="1"/>
          <p:nvPr/>
        </p:nvSpPr>
        <p:spPr>
          <a:xfrm>
            <a:off x="1329137" y="10800512"/>
            <a:ext cx="11891434" cy="12680759"/>
          </a:xfrm>
          <a:prstGeom prst="rect">
            <a:avLst/>
          </a:prstGeom>
          <a:noFill/>
          <a:ln>
            <a:noFill/>
          </a:ln>
        </p:spPr>
        <p:txBody>
          <a:bodyPr spcFirstLastPara="1" wrap="square" lIns="21000" tIns="21000" rIns="21000" bIns="21000" anchor="t" anchorCtr="0">
            <a:noAutofit/>
          </a:bodyPr>
          <a:lstStyle/>
          <a:p>
            <a:pPr algn="just">
              <a:buClr>
                <a:srgbClr val="E72240"/>
              </a:buClr>
              <a:buSzPts val="5400"/>
            </a:pPr>
            <a:r>
              <a:rPr lang="en-US" sz="5400" b="1" dirty="0">
                <a:solidFill>
                  <a:srgbClr val="E72240"/>
                </a:solidFill>
              </a:rPr>
              <a:t>Methods</a:t>
            </a:r>
            <a:r>
              <a:rPr lang="en-US" sz="4800" b="1" dirty="0">
                <a:solidFill>
                  <a:srgbClr val="E72240"/>
                </a:solidFill>
              </a:rPr>
              <a:t> </a:t>
            </a:r>
            <a:endParaRPr sz="4800" dirty="0">
              <a:solidFill>
                <a:schemeClr val="dk1"/>
              </a:solidFill>
              <a:latin typeface="Calibri"/>
              <a:ea typeface="Calibri"/>
              <a:cs typeface="Calibri"/>
              <a:sym typeface="Calibri"/>
            </a:endParaRPr>
          </a:p>
          <a:p>
            <a:pPr algn="just">
              <a:buClr>
                <a:schemeClr val="dk1"/>
              </a:buClr>
              <a:buSzPts val="4800"/>
            </a:pPr>
            <a:endParaRPr sz="4800" dirty="0"/>
          </a:p>
          <a:p>
            <a:pPr lvl="0" algn="just">
              <a:buSzPts val="4800"/>
            </a:pPr>
            <a:r>
              <a:rPr lang="en-US" sz="4800" dirty="0"/>
              <a:t>The antiretroviral (ARV) national database registers virtually all treatment prescriptions and comprises a self-reported pharmacovigilance form. By October/2019 the pharmacovigilance information covered 92% of PLHIV using DTG-CR, and its information was primarily collected by pharmacists. </a:t>
            </a:r>
            <a:endParaRPr dirty="0"/>
          </a:p>
          <a:p>
            <a:pPr algn="just">
              <a:buSzPts val="4800"/>
            </a:pPr>
            <a:r>
              <a:rPr lang="en-US" sz="4800" dirty="0"/>
              <a:t>We conducted a descriptive analysis of most frequent AE and the estimated prevalence rate of  AE and severe AE occurrence. All registered PLHIV using DTG-CR aged above 18yo who filled the pharmacovigilance form from January 2017 to October 2019 were included in this analysis.</a:t>
            </a:r>
            <a:endParaRPr sz="4800" dirty="0">
              <a:solidFill>
                <a:schemeClr val="dk1"/>
              </a:solidFill>
            </a:endParaRPr>
          </a:p>
        </p:txBody>
      </p:sp>
      <p:sp>
        <p:nvSpPr>
          <p:cNvPr id="162" name="Google Shape;162;g81fed228e2_1_75"/>
          <p:cNvSpPr txBox="1"/>
          <p:nvPr/>
        </p:nvSpPr>
        <p:spPr>
          <a:xfrm>
            <a:off x="4245430" y="1197672"/>
            <a:ext cx="33538885" cy="1720200"/>
          </a:xfrm>
          <a:prstGeom prst="rect">
            <a:avLst/>
          </a:prstGeom>
          <a:noFill/>
          <a:ln>
            <a:noFill/>
          </a:ln>
        </p:spPr>
        <p:txBody>
          <a:bodyPr spcFirstLastPara="1" wrap="square" lIns="21000" tIns="21000" rIns="21000" bIns="21000" anchor="t" anchorCtr="0">
            <a:noAutofit/>
          </a:bodyPr>
          <a:lstStyle/>
          <a:p>
            <a:pPr algn="ctr">
              <a:buClr>
                <a:schemeClr val="lt1"/>
              </a:buClr>
              <a:buSzPts val="7200"/>
            </a:pPr>
            <a:r>
              <a:rPr lang="en-US" sz="7200" b="1">
                <a:solidFill>
                  <a:schemeClr val="lt1"/>
                </a:solidFill>
              </a:rPr>
              <a:t>Dolutegravir-related adverse events: Results from the active pharmacovigilance implemented in Brazil</a:t>
            </a:r>
            <a:endParaRPr sz="7200">
              <a:solidFill>
                <a:schemeClr val="lt1"/>
              </a:solidFill>
            </a:endParaRPr>
          </a:p>
        </p:txBody>
      </p:sp>
      <p:sp>
        <p:nvSpPr>
          <p:cNvPr id="163" name="Google Shape;163;g81fed228e2_1_75"/>
          <p:cNvSpPr txBox="1"/>
          <p:nvPr/>
        </p:nvSpPr>
        <p:spPr>
          <a:xfrm>
            <a:off x="1329189" y="3724539"/>
            <a:ext cx="41093717" cy="1557732"/>
          </a:xfrm>
          <a:prstGeom prst="rect">
            <a:avLst/>
          </a:prstGeom>
          <a:noFill/>
          <a:ln>
            <a:noFill/>
          </a:ln>
        </p:spPr>
        <p:txBody>
          <a:bodyPr spcFirstLastPara="1" wrap="square" lIns="21000" tIns="21000" rIns="21000" bIns="21000" anchor="t" anchorCtr="0">
            <a:noAutofit/>
          </a:bodyPr>
          <a:lstStyle/>
          <a:p>
            <a:pPr algn="ctr">
              <a:buClr>
                <a:schemeClr val="lt1"/>
              </a:buClr>
              <a:buSzPts val="4000"/>
            </a:pPr>
            <a:r>
              <a:rPr lang="en-US" sz="4000">
                <a:solidFill>
                  <a:schemeClr val="lt1"/>
                </a:solidFill>
              </a:rPr>
              <a:t>F. Fernandes Fonseca, L. Silveira, M. Freitas, G. Pereira, C. Batista, J. Monteiro, V. Lima, A. Beber, A. Guarabyra, G. Mosimann, A.R. Pascom</a:t>
            </a:r>
            <a:endParaRPr sz="4000">
              <a:solidFill>
                <a:schemeClr val="lt1"/>
              </a:solidFill>
            </a:endParaRPr>
          </a:p>
          <a:p>
            <a:pPr algn="ctr">
              <a:buClr>
                <a:schemeClr val="lt1"/>
              </a:buClr>
              <a:buSzPts val="4000"/>
            </a:pPr>
            <a:r>
              <a:rPr lang="en-US" sz="4000">
                <a:solidFill>
                  <a:schemeClr val="lt1"/>
                </a:solidFill>
              </a:rPr>
              <a:t>Brazilian Ministry of Health, Department of Chronic Conditions Diseases and Sexually Transmitted Infections, Brasília, Brazil</a:t>
            </a:r>
            <a:endParaRPr sz="2800">
              <a:solidFill>
                <a:schemeClr val="dk1"/>
              </a:solidFill>
              <a:latin typeface="Calibri"/>
              <a:ea typeface="Calibri"/>
              <a:cs typeface="Calibri"/>
              <a:sym typeface="Calibri"/>
            </a:endParaRPr>
          </a:p>
        </p:txBody>
      </p:sp>
      <p:cxnSp>
        <p:nvCxnSpPr>
          <p:cNvPr id="164" name="Google Shape;164;g81fed228e2_1_75"/>
          <p:cNvCxnSpPr/>
          <p:nvPr/>
        </p:nvCxnSpPr>
        <p:spPr>
          <a:xfrm>
            <a:off x="11940877" y="29763719"/>
            <a:ext cx="18921900" cy="0"/>
          </a:xfrm>
          <a:prstGeom prst="straightConnector1">
            <a:avLst/>
          </a:prstGeom>
          <a:noFill/>
          <a:ln w="76200" cap="flat" cmpd="sng">
            <a:solidFill>
              <a:srgbClr val="EF402A"/>
            </a:solidFill>
            <a:prstDash val="solid"/>
            <a:round/>
            <a:headEnd type="none" w="sm" len="sm"/>
            <a:tailEnd type="none" w="sm" len="sm"/>
          </a:ln>
        </p:spPr>
      </p:cxnSp>
      <p:sp>
        <p:nvSpPr>
          <p:cNvPr id="165" name="Google Shape;165;g81fed228e2_1_75"/>
          <p:cNvSpPr/>
          <p:nvPr/>
        </p:nvSpPr>
        <p:spPr>
          <a:xfrm>
            <a:off x="1" y="29763719"/>
            <a:ext cx="42803701" cy="1411500"/>
          </a:xfrm>
          <a:prstGeom prst="rect">
            <a:avLst/>
          </a:prstGeom>
          <a:solidFill>
            <a:srgbClr val="E72240"/>
          </a:solidFill>
          <a:ln>
            <a:noFill/>
          </a:ln>
        </p:spPr>
        <p:txBody>
          <a:bodyPr spcFirstLastPara="1" wrap="square" lIns="91425" tIns="45700" rIns="91425" bIns="45700" anchor="ctr" anchorCtr="0">
            <a:noAutofit/>
          </a:bodyPr>
          <a:lstStyle/>
          <a:p>
            <a:pPr algn="ctr">
              <a:buClr>
                <a:schemeClr val="dk1"/>
              </a:buClr>
              <a:buSzPts val="1064"/>
            </a:pPr>
            <a:endParaRPr sz="1064">
              <a:solidFill>
                <a:schemeClr val="lt1"/>
              </a:solidFill>
              <a:latin typeface="Calibri"/>
              <a:ea typeface="Calibri"/>
              <a:cs typeface="Calibri"/>
              <a:sym typeface="Calibri"/>
            </a:endParaRPr>
          </a:p>
        </p:txBody>
      </p:sp>
      <p:sp>
        <p:nvSpPr>
          <p:cNvPr id="166" name="Google Shape;166;g81fed228e2_1_75"/>
          <p:cNvSpPr txBox="1"/>
          <p:nvPr/>
        </p:nvSpPr>
        <p:spPr>
          <a:xfrm>
            <a:off x="275770" y="30078288"/>
            <a:ext cx="8348400" cy="820200"/>
          </a:xfrm>
          <a:prstGeom prst="rect">
            <a:avLst/>
          </a:prstGeom>
          <a:noFill/>
          <a:ln>
            <a:noFill/>
          </a:ln>
        </p:spPr>
        <p:txBody>
          <a:bodyPr spcFirstLastPara="1" wrap="square" lIns="91425" tIns="45700" rIns="91425" bIns="45700" anchor="t" anchorCtr="0">
            <a:noAutofit/>
          </a:bodyPr>
          <a:lstStyle/>
          <a:p>
            <a:pPr>
              <a:buClr>
                <a:schemeClr val="lt1"/>
              </a:buClr>
              <a:buSzPts val="2365"/>
            </a:pPr>
            <a:r>
              <a:rPr lang="en-US" sz="2365" b="1">
                <a:solidFill>
                  <a:schemeClr val="lt1"/>
                </a:solidFill>
                <a:latin typeface="Century Gothic"/>
                <a:ea typeface="Century Gothic"/>
                <a:cs typeface="Century Gothic"/>
                <a:sym typeface="Century Gothic"/>
              </a:rPr>
              <a:t>PRESENTED AT THE 23</a:t>
            </a:r>
            <a:r>
              <a:rPr lang="en-US" sz="2365" b="1" baseline="30000">
                <a:solidFill>
                  <a:schemeClr val="lt1"/>
                </a:solidFill>
                <a:latin typeface="Century Gothic"/>
                <a:ea typeface="Century Gothic"/>
                <a:cs typeface="Century Gothic"/>
                <a:sym typeface="Century Gothic"/>
              </a:rPr>
              <a:t>RD</a:t>
            </a:r>
            <a:r>
              <a:rPr lang="en-US" sz="2365" b="1">
                <a:solidFill>
                  <a:schemeClr val="lt1"/>
                </a:solidFill>
                <a:latin typeface="Century Gothic"/>
                <a:ea typeface="Century Gothic"/>
                <a:cs typeface="Century Gothic"/>
                <a:sym typeface="Century Gothic"/>
              </a:rPr>
              <a:t> INTERNATIONAL AIDS CONFERENCE (AIDS 2020) | 6-10 JULY 2020</a:t>
            </a:r>
            <a:endParaRPr sz="2365" b="1">
              <a:solidFill>
                <a:schemeClr val="lt1"/>
              </a:solidFill>
              <a:latin typeface="Century Gothic"/>
              <a:ea typeface="Century Gothic"/>
              <a:cs typeface="Century Gothic"/>
              <a:sym typeface="Century Gothic"/>
            </a:endParaRPr>
          </a:p>
        </p:txBody>
      </p:sp>
      <p:pic>
        <p:nvPicPr>
          <p:cNvPr id="167" name="Google Shape;167;g81fed228e2_1_75"/>
          <p:cNvPicPr preferRelativeResize="0"/>
          <p:nvPr/>
        </p:nvPicPr>
        <p:blipFill rotWithShape="1">
          <a:blip r:embed="rId7">
            <a:alphaModFix/>
          </a:blip>
          <a:srcRect/>
          <a:stretch/>
        </p:blipFill>
        <p:spPr>
          <a:xfrm>
            <a:off x="36992853" y="30011385"/>
            <a:ext cx="5430052" cy="916274"/>
          </a:xfrm>
          <a:prstGeom prst="rect">
            <a:avLst/>
          </a:prstGeom>
          <a:noFill/>
          <a:ln>
            <a:noFill/>
          </a:ln>
        </p:spPr>
      </p:pic>
      <p:sp>
        <p:nvSpPr>
          <p:cNvPr id="168" name="Google Shape;168;g81fed228e2_1_75"/>
          <p:cNvSpPr txBox="1"/>
          <p:nvPr/>
        </p:nvSpPr>
        <p:spPr>
          <a:xfrm>
            <a:off x="14953150" y="10801436"/>
            <a:ext cx="26521368" cy="19023973"/>
          </a:xfrm>
          <a:prstGeom prst="rect">
            <a:avLst/>
          </a:prstGeom>
          <a:noFill/>
          <a:ln>
            <a:noFill/>
          </a:ln>
        </p:spPr>
        <p:txBody>
          <a:bodyPr spcFirstLastPara="1" wrap="square" lIns="21000" tIns="21000" rIns="21000" bIns="21000" anchor="t" anchorCtr="0">
            <a:noAutofit/>
          </a:bodyPr>
          <a:lstStyle/>
          <a:p>
            <a:pPr algn="just">
              <a:buClr>
                <a:srgbClr val="E72240"/>
              </a:buClr>
              <a:buSzPts val="5400"/>
            </a:pPr>
            <a:r>
              <a:rPr lang="en-US" sz="5400" b="1" dirty="0">
                <a:solidFill>
                  <a:srgbClr val="E72240"/>
                </a:solidFill>
              </a:rPr>
              <a:t>Results</a:t>
            </a:r>
            <a:endParaRPr sz="4800" dirty="0">
              <a:solidFill>
                <a:schemeClr val="dk1"/>
              </a:solidFill>
              <a:latin typeface="Calibri"/>
              <a:ea typeface="Calibri"/>
              <a:cs typeface="Calibri"/>
              <a:sym typeface="Calibri"/>
            </a:endParaRPr>
          </a:p>
          <a:p>
            <a:pPr algn="just">
              <a:buClr>
                <a:schemeClr val="dk1"/>
              </a:buClr>
              <a:buSzPts val="4800"/>
            </a:pPr>
            <a:endParaRPr sz="4800" dirty="0"/>
          </a:p>
          <a:p>
            <a:pPr algn="just"/>
            <a:r>
              <a:rPr lang="en-US" sz="4800" dirty="0"/>
              <a:t>276,602 PLHIV using DTG-containing regimen; median age was 38yo (IQR:29-49) and 72% were men. 3,521 PLHIV reported any AE, with an overall AE prevalence of 1.3% (CI95%= 1.23%-1.31%) (Figure 1). The prevalence rate of severe AE was 0.07% (CI95%= 0.06%-0.08%), with only one severe AE reported as being persistent.</a:t>
            </a:r>
            <a:endParaRPr dirty="0"/>
          </a:p>
          <a:p>
            <a:pPr algn="just"/>
            <a:endParaRPr sz="4800" dirty="0"/>
          </a:p>
          <a:p>
            <a:pPr algn="just"/>
            <a:endParaRPr sz="4800" dirty="0"/>
          </a:p>
          <a:p>
            <a:pPr algn="just"/>
            <a:endParaRPr sz="4800" dirty="0"/>
          </a:p>
          <a:p>
            <a:pPr algn="just"/>
            <a:endParaRPr sz="4800" dirty="0"/>
          </a:p>
          <a:p>
            <a:pPr algn="just"/>
            <a:endParaRPr sz="4800" dirty="0"/>
          </a:p>
          <a:p>
            <a:pPr algn="just"/>
            <a:endParaRPr sz="4800" dirty="0"/>
          </a:p>
          <a:p>
            <a:pPr algn="just"/>
            <a:endParaRPr sz="4800" dirty="0"/>
          </a:p>
          <a:p>
            <a:pPr algn="just"/>
            <a:endParaRPr sz="4800" dirty="0"/>
          </a:p>
          <a:p>
            <a:pPr algn="just"/>
            <a:endParaRPr sz="4800" dirty="0"/>
          </a:p>
        </p:txBody>
      </p:sp>
      <p:sp>
        <p:nvSpPr>
          <p:cNvPr id="169" name="Google Shape;169;g81fed228e2_1_75"/>
          <p:cNvSpPr txBox="1"/>
          <p:nvPr/>
        </p:nvSpPr>
        <p:spPr>
          <a:xfrm>
            <a:off x="1329135" y="24792714"/>
            <a:ext cx="40145382" cy="5251116"/>
          </a:xfrm>
          <a:prstGeom prst="rect">
            <a:avLst/>
          </a:prstGeom>
          <a:noFill/>
          <a:ln>
            <a:noFill/>
          </a:ln>
        </p:spPr>
        <p:txBody>
          <a:bodyPr spcFirstLastPara="1" wrap="square" lIns="21000" tIns="21000" rIns="21000" bIns="21000" anchor="t" anchorCtr="0">
            <a:noAutofit/>
          </a:bodyPr>
          <a:lstStyle/>
          <a:p>
            <a:pPr algn="just">
              <a:buClr>
                <a:srgbClr val="E72240"/>
              </a:buClr>
              <a:buSzPts val="5400"/>
            </a:pPr>
            <a:r>
              <a:rPr lang="en-US" sz="5400" b="1" dirty="0">
                <a:solidFill>
                  <a:srgbClr val="E72240"/>
                </a:solidFill>
              </a:rPr>
              <a:t>Conclusions</a:t>
            </a:r>
            <a:endParaRPr sz="5400" b="1" dirty="0">
              <a:solidFill>
                <a:srgbClr val="E72240"/>
              </a:solidFill>
            </a:endParaRPr>
          </a:p>
          <a:p>
            <a:pPr algn="just">
              <a:buClr>
                <a:srgbClr val="E72240"/>
              </a:buClr>
              <a:buSzPts val="5400"/>
            </a:pPr>
            <a:endParaRPr sz="4200" b="1" dirty="0">
              <a:solidFill>
                <a:srgbClr val="E72240"/>
              </a:solidFill>
            </a:endParaRPr>
          </a:p>
          <a:p>
            <a:pPr algn="just">
              <a:buSzPts val="4800"/>
            </a:pPr>
            <a:r>
              <a:rPr lang="en-US" sz="5400" dirty="0"/>
              <a:t>This study of a real-life cohort showed a low prevalence of self-reported AE associated with the use of DTG-containing regimen in Brazil, which is in accordance to what has been observed in randomized controlled trials. This analysis did not support evidence of a possible concern about depression, nor weight gain or hyperglycemia. Pharmacovigilance has been an important tool to support public health decisions on ART recommendations in the country.</a:t>
            </a:r>
            <a:endParaRPr sz="5400" dirty="0">
              <a:solidFill>
                <a:schemeClr val="dk1"/>
              </a:solidFill>
            </a:endParaRPr>
          </a:p>
        </p:txBody>
      </p:sp>
      <p:pic>
        <p:nvPicPr>
          <p:cNvPr id="170" name="Google Shape;170;g81fed228e2_1_75"/>
          <p:cNvPicPr preferRelativeResize="0"/>
          <p:nvPr/>
        </p:nvPicPr>
        <p:blipFill rotWithShape="1">
          <a:blip r:embed="rId8">
            <a:alphaModFix/>
          </a:blip>
          <a:srcRect/>
          <a:stretch/>
        </p:blipFill>
        <p:spPr>
          <a:xfrm>
            <a:off x="30862778" y="29850673"/>
            <a:ext cx="5450296" cy="1237595"/>
          </a:xfrm>
          <a:prstGeom prst="rect">
            <a:avLst/>
          </a:prstGeom>
          <a:noFill/>
          <a:ln>
            <a:noFill/>
          </a:ln>
        </p:spPr>
      </p:pic>
      <p:pic>
        <p:nvPicPr>
          <p:cNvPr id="171" name="Google Shape;171;g81fed228e2_1_75" descr="Precisamos falar mais sobre o Sistema Único de Saúde (SUS)"/>
          <p:cNvPicPr preferRelativeResize="0"/>
          <p:nvPr/>
        </p:nvPicPr>
        <p:blipFill rotWithShape="1">
          <a:blip r:embed="rId9">
            <a:alphaModFix/>
          </a:blip>
          <a:srcRect/>
          <a:stretch/>
        </p:blipFill>
        <p:spPr>
          <a:xfrm>
            <a:off x="30856076" y="29839929"/>
            <a:ext cx="2216751" cy="1199226"/>
          </a:xfrm>
          <a:prstGeom prst="rect">
            <a:avLst/>
          </a:prstGeom>
          <a:noFill/>
          <a:ln>
            <a:noFill/>
          </a:ln>
        </p:spPr>
      </p:pic>
      <p:pic>
        <p:nvPicPr>
          <p:cNvPr id="172" name="Google Shape;172;g81fed228e2_1_75"/>
          <p:cNvPicPr preferRelativeResize="0"/>
          <p:nvPr/>
        </p:nvPicPr>
        <p:blipFill rotWithShape="1">
          <a:blip r:embed="rId10">
            <a:alphaModFix/>
          </a:blip>
          <a:srcRect l="50000" t="23555" r="7419" b="42401"/>
          <a:stretch/>
        </p:blipFill>
        <p:spPr>
          <a:xfrm>
            <a:off x="33453685" y="29866111"/>
            <a:ext cx="2855615" cy="1211473"/>
          </a:xfrm>
          <a:prstGeom prst="rect">
            <a:avLst/>
          </a:prstGeom>
          <a:noFill/>
          <a:ln>
            <a:noFill/>
          </a:ln>
        </p:spPr>
      </p:pic>
      <p:sp>
        <p:nvSpPr>
          <p:cNvPr id="173" name="Google Shape;173;g81fed228e2_1_75"/>
          <p:cNvSpPr txBox="1"/>
          <p:nvPr/>
        </p:nvSpPr>
        <p:spPr>
          <a:xfrm>
            <a:off x="15014171" y="15072917"/>
            <a:ext cx="26521368" cy="1483052"/>
          </a:xfrm>
          <a:prstGeom prst="rect">
            <a:avLst/>
          </a:prstGeom>
          <a:noFill/>
          <a:ln>
            <a:noFill/>
          </a:ln>
        </p:spPr>
        <p:txBody>
          <a:bodyPr spcFirstLastPara="1" wrap="square" lIns="91425" tIns="45700" rIns="91425" bIns="45700" anchor="b" anchorCtr="0">
            <a:noAutofit/>
          </a:bodyPr>
          <a:lstStyle/>
          <a:p>
            <a:pPr algn="just">
              <a:lnSpc>
                <a:spcPct val="90000"/>
              </a:lnSpc>
              <a:buClr>
                <a:schemeClr val="dk1"/>
              </a:buClr>
              <a:buSzPts val="2000"/>
            </a:pPr>
            <a:r>
              <a:rPr lang="en-US" sz="4000" b="1" dirty="0">
                <a:solidFill>
                  <a:schemeClr val="dk1"/>
                </a:solidFill>
                <a:latin typeface="Calibri"/>
                <a:ea typeface="Calibri"/>
                <a:cs typeface="Calibri"/>
                <a:sym typeface="Calibri"/>
              </a:rPr>
              <a:t>Figure 1: Adverse events reported as most common among PLHIV using DTG-containing regimens. Brazil, 2017-2019.</a:t>
            </a:r>
            <a:endParaRPr dirty="0"/>
          </a:p>
        </p:txBody>
      </p:sp>
      <p:pic>
        <p:nvPicPr>
          <p:cNvPr id="174" name="Google Shape;174;g81fed228e2_1_75"/>
          <p:cNvPicPr preferRelativeResize="0"/>
          <p:nvPr/>
        </p:nvPicPr>
        <p:blipFill rotWithShape="1">
          <a:blip r:embed="rId11">
            <a:alphaModFix/>
          </a:blip>
          <a:srcRect/>
          <a:stretch/>
        </p:blipFill>
        <p:spPr>
          <a:xfrm>
            <a:off x="14549708" y="16671203"/>
            <a:ext cx="26465029" cy="7004911"/>
          </a:xfrm>
          <a:prstGeom prst="rect">
            <a:avLst/>
          </a:prstGeom>
          <a:noFill/>
          <a:ln>
            <a:noFill/>
          </a:ln>
        </p:spPr>
      </p:pic>
      <p:sp>
        <p:nvSpPr>
          <p:cNvPr id="175" name="Google Shape;175;g81fed228e2_1_75"/>
          <p:cNvSpPr txBox="1"/>
          <p:nvPr/>
        </p:nvSpPr>
        <p:spPr>
          <a:xfrm>
            <a:off x="32734614" y="22941334"/>
            <a:ext cx="9609260" cy="1258036"/>
          </a:xfrm>
          <a:prstGeom prst="rect">
            <a:avLst/>
          </a:prstGeom>
          <a:noFill/>
          <a:ln>
            <a:noFill/>
          </a:ln>
        </p:spPr>
        <p:txBody>
          <a:bodyPr spcFirstLastPara="1" wrap="square" lIns="91425" tIns="45700" rIns="91425" bIns="45700" anchor="b" anchorCtr="0">
            <a:noAutofit/>
          </a:bodyPr>
          <a:lstStyle/>
          <a:p>
            <a:pPr algn="just">
              <a:lnSpc>
                <a:spcPct val="90000"/>
              </a:lnSpc>
              <a:buClr>
                <a:schemeClr val="dk1"/>
              </a:buClr>
              <a:buSzPts val="2000"/>
            </a:pPr>
            <a:r>
              <a:rPr lang="en-US" sz="3200" b="1" dirty="0">
                <a:solidFill>
                  <a:schemeClr val="dk1"/>
                </a:solidFill>
                <a:latin typeface="Calibri"/>
                <a:ea typeface="Calibri"/>
                <a:cs typeface="Calibri"/>
                <a:sym typeface="Calibri"/>
              </a:rPr>
              <a:t>Source: Brazilian Ministry of Health, 2020</a:t>
            </a:r>
            <a:endParaRPr dirty="0"/>
          </a:p>
        </p:txBody>
      </p:sp>
      <p:pic>
        <p:nvPicPr>
          <p:cNvPr id="2" name="Fernanda Fonseca">
            <a:hlinkClick r:id="" action="ppaction://media"/>
            <a:extLst>
              <a:ext uri="{FF2B5EF4-FFF2-40B4-BE49-F238E27FC236}">
                <a16:creationId xmlns:a16="http://schemas.microsoft.com/office/drawing/2014/main" id="{ED98A58F-07D3-45A2-A2CE-2FB719DD894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1096288" y="15732125"/>
            <a:ext cx="609600" cy="609600"/>
          </a:xfrm>
          <a:prstGeom prst="rect">
            <a:avLst/>
          </a:prstGeom>
        </p:spPr>
      </p:pic>
      <p:pic>
        <p:nvPicPr>
          <p:cNvPr id="3" name="Fernanda Fonseca">
            <a:hlinkClick r:id="" action="ppaction://media"/>
            <a:extLst>
              <a:ext uri="{FF2B5EF4-FFF2-40B4-BE49-F238E27FC236}">
                <a16:creationId xmlns:a16="http://schemas.microsoft.com/office/drawing/2014/main" id="{AF7AB7C9-07EC-48C2-B9CF-E2FD518FA9B2}"/>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5937172" y="1353303"/>
            <a:ext cx="2111361" cy="21113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14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5810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showWhenStopped="0">
                <p:cTn id="12"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458</Words>
  <Application>Microsoft Office PowerPoint</Application>
  <PresentationFormat>Benutzerdefiniert</PresentationFormat>
  <Paragraphs>26</Paragraphs>
  <Slides>1</Slides>
  <Notes>1</Notes>
  <HiddenSlides>0</HiddenSlides>
  <MMClips>2</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1</vt:i4>
      </vt:variant>
    </vt:vector>
  </HeadingPairs>
  <TitlesOfParts>
    <vt:vector size="6" baseType="lpstr">
      <vt:lpstr>Arial</vt:lpstr>
      <vt:lpstr>Calibri</vt:lpstr>
      <vt:lpstr>Century Gothic</vt:lpstr>
      <vt:lpstr>Office Theme</vt:lpstr>
      <vt:lpstr>Office Theme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Andrea Beber</dc:creator>
  <cp:lastModifiedBy>Alexander Leb</cp:lastModifiedBy>
  <cp:revision>12</cp:revision>
  <dcterms:modified xsi:type="dcterms:W3CDTF">2020-06-30T13:12:04Z</dcterms:modified>
</cp:coreProperties>
</file>